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26"/>
  </p:notesMasterIdLst>
  <p:sldIdLst>
    <p:sldId id="569" r:id="rId6"/>
    <p:sldId id="570" r:id="rId7"/>
    <p:sldId id="571" r:id="rId8"/>
    <p:sldId id="600" r:id="rId9"/>
    <p:sldId id="601" r:id="rId10"/>
    <p:sldId id="598" r:id="rId11"/>
    <p:sldId id="398" r:id="rId12"/>
    <p:sldId id="574" r:id="rId13"/>
    <p:sldId id="586" r:id="rId14"/>
    <p:sldId id="572" r:id="rId15"/>
    <p:sldId id="573" r:id="rId16"/>
    <p:sldId id="595" r:id="rId17"/>
    <p:sldId id="602" r:id="rId18"/>
    <p:sldId id="596" r:id="rId19"/>
    <p:sldId id="591" r:id="rId20"/>
    <p:sldId id="592" r:id="rId21"/>
    <p:sldId id="603" r:id="rId22"/>
    <p:sldId id="604" r:id="rId23"/>
    <p:sldId id="424" r:id="rId24"/>
    <p:sldId id="27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4044"/>
    <a:srgbClr val="FF00DD"/>
    <a:srgbClr val="E4DFDF"/>
    <a:srgbClr val="EEEBEB"/>
    <a:srgbClr val="E4DBDB"/>
    <a:srgbClr val="7392A3"/>
    <a:srgbClr val="DACEB9"/>
    <a:srgbClr val="C6B8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50" autoAdjust="0"/>
    <p:restoredTop sz="86163" autoAdjust="0"/>
  </p:normalViewPr>
  <p:slideViewPr>
    <p:cSldViewPr snapToGrid="0" snapToObjects="1">
      <p:cViewPr varScale="1">
        <p:scale>
          <a:sx n="68" d="100"/>
          <a:sy n="68" d="100"/>
        </p:scale>
        <p:origin x="61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B1109E-2B40-264C-80C0-0304D3D30A0B}" type="datetimeFigureOut">
              <a:rPr lang="en-US" smtClean="0"/>
              <a:t>1/10/2019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B6664-7021-E44E-ABF4-BC24DFF02CBA}" type="slidenum">
              <a:rPr lang="en-US" smtClean="0"/>
              <a:t>‹#›</a:t>
            </a:fld>
            <a:endParaRPr lang="en-US"/>
          </a:p>
        </p:txBody>
      </p:sp>
    </p:spTree>
    <p:extLst>
      <p:ext uri="{BB962C8B-B14F-4D97-AF65-F5344CB8AC3E}">
        <p14:creationId xmlns:p14="http://schemas.microsoft.com/office/powerpoint/2010/main" val="26423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future woman">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CAA668A8-47B7-224E-8DB2-CE68C53D550C}"/>
              </a:ext>
            </a:extLst>
          </p:cNvPr>
          <p:cNvPicPr>
            <a:picLocks noChangeAspect="1"/>
          </p:cNvPicPr>
          <p:nvPr userDrawn="1"/>
        </p:nvPicPr>
        <p:blipFill>
          <a:blip r:embed="rId2"/>
          <a:stretch>
            <a:fillRect/>
          </a:stretch>
        </p:blipFill>
        <p:spPr>
          <a:xfrm>
            <a:off x="0" y="-12148"/>
            <a:ext cx="12230154" cy="6885261"/>
          </a:xfrm>
          <a:prstGeom prst="rect">
            <a:avLst/>
          </a:prstGeom>
        </p:spPr>
      </p:pic>
      <p:sp>
        <p:nvSpPr>
          <p:cNvPr id="16" name="Parallellogram 3"/>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9" name="Ellipse 8"/>
          <p:cNvSpPr/>
          <p:nvPr userDrawn="1"/>
        </p:nvSpPr>
        <p:spPr>
          <a:xfrm>
            <a:off x="7710705" y="1633035"/>
            <a:ext cx="1648027" cy="1648027"/>
          </a:xfrm>
          <a:prstGeom prst="ellipse">
            <a:avLst/>
          </a:prstGeom>
          <a:noFill/>
          <a:ln w="12700">
            <a:solidFill>
              <a:schemeClr val="bg1">
                <a:alpha val="7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Text Placeholder 24">
            <a:extLst>
              <a:ext uri="{FF2B5EF4-FFF2-40B4-BE49-F238E27FC236}">
                <a16:creationId xmlns:a16="http://schemas.microsoft.com/office/drawing/2014/main" id="{6F324E74-CBA2-4D4F-8F86-1E0310B1DC19}"/>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2" name="Text Placeholder 28">
            <a:extLst>
              <a:ext uri="{FF2B5EF4-FFF2-40B4-BE49-F238E27FC236}">
                <a16:creationId xmlns:a16="http://schemas.microsoft.com/office/drawing/2014/main" id="{5D33F148-55A2-954E-BF75-D266760F4F39}"/>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3" name="Text Placeholder 28">
            <a:extLst>
              <a:ext uri="{FF2B5EF4-FFF2-40B4-BE49-F238E27FC236}">
                <a16:creationId xmlns:a16="http://schemas.microsoft.com/office/drawing/2014/main" id="{793E5014-5C8C-314A-A834-265C52A0F1C0}"/>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10" name="Ellipse 9">
            <a:extLst>
              <a:ext uri="{FF2B5EF4-FFF2-40B4-BE49-F238E27FC236}">
                <a16:creationId xmlns:a16="http://schemas.microsoft.com/office/drawing/2014/main" id="{BD300870-3216-8F40-909F-FA6D93C676FE}"/>
              </a:ext>
            </a:extLst>
          </p:cNvPr>
          <p:cNvSpPr/>
          <p:nvPr userDrawn="1"/>
        </p:nvSpPr>
        <p:spPr>
          <a:xfrm>
            <a:off x="7794961" y="1718367"/>
            <a:ext cx="1448782" cy="1448782"/>
          </a:xfrm>
          <a:prstGeom prst="ellipse">
            <a:avLst/>
          </a:prstGeom>
          <a:noFill/>
          <a:ln w="19050">
            <a:solidFill>
              <a:schemeClr val="bg1">
                <a:alpha val="79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58211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2000"/>
                                        <p:tgtEl>
                                          <p:spTgt spid="9"/>
                                        </p:tgtEl>
                                      </p:cBhvr>
                                    </p:animEffect>
                                  </p:childTnLst>
                                </p:cTn>
                              </p:par>
                              <p:par>
                                <p:cTn id="8" presetID="8" presetClass="emph" presetSubtype="0" repeatCount="indefinite" fill="hold" grpId="1" nodeType="withEffect">
                                  <p:stCondLst>
                                    <p:cond delay="0"/>
                                  </p:stCondLst>
                                  <p:childTnLst>
                                    <p:animRot by="21600000">
                                      <p:cBhvr>
                                        <p:cTn id="9" dur="10000" fill="hold"/>
                                        <p:tgtEl>
                                          <p:spTgt spid="9"/>
                                        </p:tgtEl>
                                        <p:attrNameLst>
                                          <p:attrName>r</p:attrName>
                                        </p:attrNameLst>
                                      </p:cBhvr>
                                    </p:animRot>
                                  </p:childTnLst>
                                </p:cTn>
                              </p:par>
                              <p:par>
                                <p:cTn id="10" presetID="14" presetClass="entr" presetSubtype="1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1000"/>
                                        <p:tgtEl>
                                          <p:spTgt spid="11">
                                            <p:txEl>
                                              <p:pRg st="0" end="0"/>
                                            </p:txEl>
                                          </p:spTgt>
                                        </p:tgtEl>
                                      </p:cBhvr>
                                    </p:animEffect>
                                  </p:childTnLst>
                                </p:cTn>
                              </p:par>
                              <p:par>
                                <p:cTn id="13" presetID="23" presetClass="entr" presetSubtype="16" repeatCount="indefinite"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0" fill="hold"/>
                                        <p:tgtEl>
                                          <p:spTgt spid="10"/>
                                        </p:tgtEl>
                                        <p:attrNameLst>
                                          <p:attrName>ppt_w</p:attrName>
                                        </p:attrNameLst>
                                      </p:cBhvr>
                                      <p:tavLst>
                                        <p:tav tm="0">
                                          <p:val>
                                            <p:fltVal val="0"/>
                                          </p:val>
                                        </p:tav>
                                        <p:tav tm="100000">
                                          <p:val>
                                            <p:strVal val="#ppt_w"/>
                                          </p:val>
                                        </p:tav>
                                      </p:tavLst>
                                    </p:anim>
                                    <p:anim calcmode="lin" valueType="num">
                                      <p:cBhvr>
                                        <p:cTn id="16" dur="3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build="p">
        <p:tmplLst>
          <p:tmpl lvl="1">
            <p:tnLst>
              <p:par>
                <p:cTn presetID="14" presetClass="entr" presetSubtype="1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randombar(horizontal)">
                      <p:cBhvr>
                        <p:cTn dur="1000"/>
                        <p:tgtEl>
                          <p:spTgt spid="11"/>
                        </p:tgtEl>
                      </p:cBhvr>
                    </p:animEffect>
                  </p:childTnLst>
                </p:cTn>
              </p:par>
            </p:tnLst>
          </p:tmpl>
        </p:tmplLst>
      </p:bldP>
      <p:bldP spid="10" grpId="0"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d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innhold 2">
            <a:extLst>
              <a:ext uri="{FF2B5EF4-FFF2-40B4-BE49-F238E27FC236}">
                <a16:creationId xmlns:a16="http://schemas.microsoft.com/office/drawing/2014/main" id="{20844CDF-4E2C-A648-B2C5-BD63BCF1CF1C}"/>
              </a:ext>
            </a:extLst>
          </p:cNvPr>
          <p:cNvSpPr>
            <a:spLocks noGrp="1"/>
          </p:cNvSpPr>
          <p:nvPr>
            <p:ph sz="quarter" idx="15" hasCustomPrompt="1"/>
          </p:nvPr>
        </p:nvSpPr>
        <p:spPr>
          <a:xfrm>
            <a:off x="963048" y="1355725"/>
            <a:ext cx="10278195" cy="5083175"/>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184086761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663" userDrawn="1">
          <p15:clr>
            <a:srgbClr val="FBAE40"/>
          </p15:clr>
        </p15:guide>
        <p15:guide id="4" pos="756" userDrawn="1">
          <p15:clr>
            <a:srgbClr val="FBAE40"/>
          </p15:clr>
        </p15:guide>
        <p15:guide id="5" pos="7174" userDrawn="1">
          <p15:clr>
            <a:srgbClr val="FBAE40"/>
          </p15:clr>
        </p15:guide>
        <p15:guide id="6" orient="horz" pos="4042" userDrawn="1">
          <p15:clr>
            <a:srgbClr val="FBAE40"/>
          </p15:clr>
        </p15:guide>
        <p15:guide id="7" orient="horz" pos="164" userDrawn="1">
          <p15:clr>
            <a:srgbClr val="FBAE40"/>
          </p15:clr>
        </p15:guide>
        <p15:guide id="8" pos="7423" userDrawn="1">
          <p15:clr>
            <a:srgbClr val="FBAE40"/>
          </p15:clr>
        </p15:guide>
        <p15:guide id="9" pos="506" userDrawn="1">
          <p15:clr>
            <a:srgbClr val="FBAE40"/>
          </p15:clr>
        </p15:guide>
        <p15:guide id="10" orient="horz" pos="1071" userDrawn="1">
          <p15:clr>
            <a:srgbClr val="FBAE40"/>
          </p15:clr>
        </p15:guide>
        <p15:guide id="11" pos="25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wide with background">
    <p:spTree>
      <p:nvGrpSpPr>
        <p:cNvPr id="1" name=""/>
        <p:cNvGrpSpPr/>
        <p:nvPr/>
      </p:nvGrpSpPr>
      <p:grpSpPr>
        <a:xfrm>
          <a:off x="0" y="0"/>
          <a:ext cx="0" cy="0"/>
          <a:chOff x="0" y="0"/>
          <a:chExt cx="0" cy="0"/>
        </a:xfrm>
      </p:grpSpPr>
      <p:pic>
        <p:nvPicPr>
          <p:cNvPr id="9" name="Bilde 8">
            <a:extLst>
              <a:ext uri="{FF2B5EF4-FFF2-40B4-BE49-F238E27FC236}">
                <a16:creationId xmlns:a16="http://schemas.microsoft.com/office/drawing/2014/main" id="{1E101516-1F75-214E-9341-68A80935DCA8}"/>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innhold 2">
            <a:extLst>
              <a:ext uri="{FF2B5EF4-FFF2-40B4-BE49-F238E27FC236}">
                <a16:creationId xmlns:a16="http://schemas.microsoft.com/office/drawing/2014/main" id="{20844CDF-4E2C-A648-B2C5-BD63BCF1CF1C}"/>
              </a:ext>
            </a:extLst>
          </p:cNvPr>
          <p:cNvSpPr>
            <a:spLocks noGrp="1"/>
          </p:cNvSpPr>
          <p:nvPr>
            <p:ph sz="quarter" idx="15" hasCustomPrompt="1"/>
          </p:nvPr>
        </p:nvSpPr>
        <p:spPr>
          <a:xfrm>
            <a:off x="963048" y="1355725"/>
            <a:ext cx="10278195" cy="5083175"/>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244893587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de WITH SUBTITL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tekst 2">
            <a:extLst>
              <a:ext uri="{FF2B5EF4-FFF2-40B4-BE49-F238E27FC236}">
                <a16:creationId xmlns:a16="http://schemas.microsoft.com/office/drawing/2014/main" id="{226AC55D-E4B0-5340-BE16-E547E7F1C31B}"/>
              </a:ext>
            </a:extLst>
          </p:cNvPr>
          <p:cNvSpPr>
            <a:spLocks noGrp="1"/>
          </p:cNvSpPr>
          <p:nvPr>
            <p:ph type="body" sz="quarter" idx="15" hasCustomPrompt="1"/>
          </p:nvPr>
        </p:nvSpPr>
        <p:spPr>
          <a:xfrm>
            <a:off x="951070" y="1194018"/>
            <a:ext cx="10290175" cy="400110"/>
          </a:xfrm>
          <a:prstGeom prst="rect">
            <a:avLst/>
          </a:prstGeom>
        </p:spPr>
        <p:txBody>
          <a:bodyPr>
            <a:spAutoFit/>
          </a:bodyPr>
          <a:lstStyle>
            <a:lvl1pPr marL="0" indent="0">
              <a:lnSpc>
                <a:spcPct val="100000"/>
              </a:lnSpc>
              <a:spcBef>
                <a:spcPts val="0"/>
              </a:spcBef>
              <a:buNone/>
              <a:defRPr sz="2000" b="1">
                <a:solidFill>
                  <a:schemeClr val="accent1"/>
                </a:solidFill>
              </a:defRPr>
            </a:lvl1pPr>
            <a:lvl2pPr marL="457200" indent="0">
              <a:buNone/>
              <a:defRPr b="1">
                <a:solidFill>
                  <a:schemeClr val="accent1"/>
                </a:solidFill>
              </a:defRPr>
            </a:lvl2pPr>
            <a:lvl3pPr marL="914400" indent="0">
              <a:buNone/>
              <a:defRPr b="1">
                <a:solidFill>
                  <a:schemeClr val="accent1"/>
                </a:solidFill>
              </a:defRPr>
            </a:lvl3pPr>
            <a:lvl4pPr marL="1371600" indent="0">
              <a:buNone/>
              <a:defRPr b="1">
                <a:solidFill>
                  <a:schemeClr val="accent1"/>
                </a:solidFill>
              </a:defRPr>
            </a:lvl4pPr>
            <a:lvl5pPr marL="1828800" indent="0">
              <a:buNone/>
              <a:defRPr b="1">
                <a:solidFill>
                  <a:schemeClr val="accent1"/>
                </a:solidFill>
              </a:defRPr>
            </a:lvl5pPr>
          </a:lstStyle>
          <a:p>
            <a:pPr lvl="0"/>
            <a:r>
              <a:rPr lang="nb-NO"/>
              <a:t>Subtitle in red</a:t>
            </a:r>
          </a:p>
        </p:txBody>
      </p:sp>
      <p:sp>
        <p:nvSpPr>
          <p:cNvPr id="9" name="Plassholder for innhold 2">
            <a:extLst>
              <a:ext uri="{FF2B5EF4-FFF2-40B4-BE49-F238E27FC236}">
                <a16:creationId xmlns:a16="http://schemas.microsoft.com/office/drawing/2014/main" id="{50CC959F-F31A-B645-B67F-AF4DD80624E9}"/>
              </a:ext>
            </a:extLst>
          </p:cNvPr>
          <p:cNvSpPr>
            <a:spLocks noGrp="1"/>
          </p:cNvSpPr>
          <p:nvPr>
            <p:ph sz="quarter" idx="16" hasCustomPrompt="1"/>
          </p:nvPr>
        </p:nvSpPr>
        <p:spPr>
          <a:xfrm>
            <a:off x="963048" y="1905916"/>
            <a:ext cx="10278195" cy="444839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C44FB90D-B494-C042-A384-692870530AF5}"/>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40068142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s integrated">
    <p:spTree>
      <p:nvGrpSpPr>
        <p:cNvPr id="1" name=""/>
        <p:cNvGrpSpPr/>
        <p:nvPr/>
      </p:nvGrpSpPr>
      <p:grpSpPr>
        <a:xfrm>
          <a:off x="0" y="0"/>
          <a:ext cx="0" cy="0"/>
          <a:chOff x="0" y="0"/>
          <a:chExt cx="0" cy="0"/>
        </a:xfrm>
      </p:grpSpPr>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208911"/>
            <a:ext cx="432000" cy="320727"/>
          </a:xfrm>
          <a:prstGeom prst="rect">
            <a:avLst/>
          </a:prstGeom>
        </p:spPr>
      </p:pic>
      <p:sp>
        <p:nvSpPr>
          <p:cNvPr id="8" name="Text Placeholder 11"/>
          <p:cNvSpPr>
            <a:spLocks noGrp="1"/>
          </p:cNvSpPr>
          <p:nvPr>
            <p:ph type="body" sz="quarter" idx="14" hasCustomPrompt="1"/>
          </p:nvPr>
        </p:nvSpPr>
        <p:spPr>
          <a:xfrm>
            <a:off x="954016" y="1610903"/>
            <a:ext cx="10287229" cy="4295832"/>
          </a:xfrm>
          <a:prstGeom prst="rect">
            <a:avLst/>
          </a:prstGeom>
        </p:spPr>
        <p:txBody>
          <a:bodyPr numCol="2" spcCol="720000"/>
          <a:lstStyle>
            <a:lvl1pPr marL="0" indent="0">
              <a:buNone/>
              <a:defRPr sz="2400"/>
            </a:lvl1pPr>
            <a:lvl2pPr marL="800100" indent="-342900">
              <a:buFont typeface="Arial" charset="0"/>
              <a:buChar char="•"/>
              <a:defRPr sz="2000"/>
            </a:lvl2pPr>
            <a:lvl3pPr marL="1200150" indent="-285750">
              <a:buFont typeface="Arial" charset="0"/>
              <a:buChar char="•"/>
              <a:defRPr sz="1800"/>
            </a:lvl3pPr>
          </a:lstStyle>
          <a:p>
            <a:pPr lvl="0"/>
            <a:r>
              <a:rPr lang="en-US" dirty="0"/>
              <a:t>2 columns </a:t>
            </a:r>
            <a:r>
              <a:rPr lang="nb-NO" dirty="0"/>
              <a:t> </a:t>
            </a:r>
            <a:br>
              <a:rPr lang="nb-NO" dirty="0"/>
            </a:br>
            <a:r>
              <a:rPr lang="nb-NO" dirty="0"/>
              <a:t>(text automatic goes to column 2 once you have filled column 1)</a:t>
            </a:r>
            <a:endParaRPr lang="en-US" dirty="0"/>
          </a:p>
          <a:p>
            <a:pPr lvl="1"/>
            <a:r>
              <a:rPr lang="en-US" dirty="0"/>
              <a:t>Second level 20pt</a:t>
            </a:r>
          </a:p>
          <a:p>
            <a:pPr lvl="2"/>
            <a:r>
              <a:rPr lang="en-US" dirty="0" err="1"/>
              <a:t>Third level </a:t>
            </a:r>
            <a:r>
              <a:rPr lang="en-US" dirty="0"/>
              <a:t>18pt</a:t>
            </a:r>
          </a:p>
        </p:txBody>
      </p:sp>
      <p:grpSp>
        <p:nvGrpSpPr>
          <p:cNvPr id="11" name="Gruppe 10"/>
          <p:cNvGrpSpPr/>
          <p:nvPr userDrawn="1"/>
        </p:nvGrpSpPr>
        <p:grpSpPr>
          <a:xfrm>
            <a:off x="0" y="0"/>
            <a:ext cx="802800" cy="1052380"/>
            <a:chOff x="0" y="0"/>
            <a:chExt cx="802800" cy="1052380"/>
          </a:xfrm>
        </p:grpSpPr>
        <p:sp>
          <p:nvSpPr>
            <p:cNvPr id="12" name="Rektangel 11"/>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0" name="Title Placeholder 14">
            <a:extLst>
              <a:ext uri="{FF2B5EF4-FFF2-40B4-BE49-F238E27FC236}">
                <a16:creationId xmlns:a16="http://schemas.microsoft.com/office/drawing/2014/main" id="{12A39048-1DCB-4447-BB6C-465BCE728CFC}"/>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2 columns separated">
    <p:spTree>
      <p:nvGrpSpPr>
        <p:cNvPr id="1" name=""/>
        <p:cNvGrpSpPr/>
        <p:nvPr/>
      </p:nvGrpSpPr>
      <p:grpSpPr>
        <a:xfrm>
          <a:off x="0" y="0"/>
          <a:ext cx="0" cy="0"/>
          <a:chOff x="0" y="0"/>
          <a:chExt cx="0" cy="0"/>
        </a:xfrm>
      </p:grpSpPr>
      <p:grpSp>
        <p:nvGrpSpPr>
          <p:cNvPr id="12" name="Gruppe 11"/>
          <p:cNvGrpSpPr/>
          <p:nvPr userDrawn="1"/>
        </p:nvGrpSpPr>
        <p:grpSpPr>
          <a:xfrm>
            <a:off x="0" y="0"/>
            <a:ext cx="802800" cy="1052380"/>
            <a:chOff x="0" y="0"/>
            <a:chExt cx="802800" cy="1052380"/>
          </a:xfrm>
        </p:grpSpPr>
        <p:sp>
          <p:nvSpPr>
            <p:cNvPr id="13" name="Rektangel 12"/>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4" name="Bild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Plassholder for innhold 2">
            <a:extLst>
              <a:ext uri="{FF2B5EF4-FFF2-40B4-BE49-F238E27FC236}">
                <a16:creationId xmlns:a16="http://schemas.microsoft.com/office/drawing/2014/main" id="{057332DF-8929-F14A-95EC-BF2407FAFA07}"/>
              </a:ext>
            </a:extLst>
          </p:cNvPr>
          <p:cNvSpPr>
            <a:spLocks noGrp="1"/>
          </p:cNvSpPr>
          <p:nvPr>
            <p:ph sz="quarter" idx="16" hasCustomPrompt="1"/>
          </p:nvPr>
        </p:nvSpPr>
        <p:spPr>
          <a:xfrm>
            <a:off x="950463" y="1601658"/>
            <a:ext cx="496997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5" name="Plassholder for innhold 2">
            <a:extLst>
              <a:ext uri="{FF2B5EF4-FFF2-40B4-BE49-F238E27FC236}">
                <a16:creationId xmlns:a16="http://schemas.microsoft.com/office/drawing/2014/main" id="{655EA5F9-30C9-D64C-8BE4-EB68E9D35DD0}"/>
              </a:ext>
            </a:extLst>
          </p:cNvPr>
          <p:cNvSpPr>
            <a:spLocks noGrp="1"/>
          </p:cNvSpPr>
          <p:nvPr>
            <p:ph sz="quarter" idx="17" hasCustomPrompt="1"/>
          </p:nvPr>
        </p:nvSpPr>
        <p:spPr>
          <a:xfrm>
            <a:off x="6303255" y="1601658"/>
            <a:ext cx="496997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9" name="Title Placeholder 14">
            <a:extLst>
              <a:ext uri="{FF2B5EF4-FFF2-40B4-BE49-F238E27FC236}">
                <a16:creationId xmlns:a16="http://schemas.microsoft.com/office/drawing/2014/main" id="{41278682-6FE6-C649-A5DF-816B94490682}"/>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left - image right slanted">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7" y="1606724"/>
            <a:ext cx="5476280" cy="4816826"/>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16826"/>
              <a:gd name="connsiteX1" fmla="*/ 4950869 w 4950869"/>
              <a:gd name="connsiteY1" fmla="*/ 0 h 4816826"/>
              <a:gd name="connsiteX2" fmla="*/ 4600509 w 4950869"/>
              <a:gd name="connsiteY2" fmla="*/ 4816826 h 4816826"/>
              <a:gd name="connsiteX3" fmla="*/ 0 w 4950869"/>
              <a:gd name="connsiteY3" fmla="*/ 4809951 h 4816826"/>
              <a:gd name="connsiteX4" fmla="*/ 0 w 4950869"/>
              <a:gd name="connsiteY4" fmla="*/ 0 h 4816826"/>
              <a:gd name="connsiteX0" fmla="*/ 0 w 5184626"/>
              <a:gd name="connsiteY0" fmla="*/ 0 h 4816826"/>
              <a:gd name="connsiteX1" fmla="*/ 5184626 w 5184626"/>
              <a:gd name="connsiteY1" fmla="*/ 0 h 4816826"/>
              <a:gd name="connsiteX2" fmla="*/ 4600509 w 5184626"/>
              <a:gd name="connsiteY2" fmla="*/ 4816826 h 4816826"/>
              <a:gd name="connsiteX3" fmla="*/ 0 w 5184626"/>
              <a:gd name="connsiteY3" fmla="*/ 4809951 h 4816826"/>
              <a:gd name="connsiteX4" fmla="*/ 0 w 5184626"/>
              <a:gd name="connsiteY4" fmla="*/ 0 h 4816826"/>
              <a:gd name="connsiteX0" fmla="*/ 0 w 5184626"/>
              <a:gd name="connsiteY0" fmla="*/ 0 h 4816826"/>
              <a:gd name="connsiteX1" fmla="*/ 5184626 w 5184626"/>
              <a:gd name="connsiteY1" fmla="*/ 0 h 4816826"/>
              <a:gd name="connsiteX2" fmla="*/ 4702904 w 5184626"/>
              <a:gd name="connsiteY2" fmla="*/ 4816826 h 4816826"/>
              <a:gd name="connsiteX3" fmla="*/ 0 w 5184626"/>
              <a:gd name="connsiteY3" fmla="*/ 4809951 h 4816826"/>
              <a:gd name="connsiteX4" fmla="*/ 0 w 5184626"/>
              <a:gd name="connsiteY4" fmla="*/ 0 h 4816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4626" h="4816826">
                <a:moveTo>
                  <a:pt x="0" y="0"/>
                </a:moveTo>
                <a:lnTo>
                  <a:pt x="5184626" y="0"/>
                </a:lnTo>
                <a:lnTo>
                  <a:pt x="4702904" y="4816826"/>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6305693" y="0"/>
            <a:ext cx="5886307"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704707 w 5886307"/>
              <a:gd name="connsiteY0" fmla="*/ 1 h 6858000"/>
              <a:gd name="connsiteX1" fmla="*/ 5886307 w 5886307"/>
              <a:gd name="connsiteY1" fmla="*/ 0 h 6858000"/>
              <a:gd name="connsiteX2" fmla="*/ 5886307 w 5886307"/>
              <a:gd name="connsiteY2" fmla="*/ 6858000 h 6858000"/>
              <a:gd name="connsiteX3" fmla="*/ 0 w 5886307"/>
              <a:gd name="connsiteY3" fmla="*/ 6858000 h 6858000"/>
              <a:gd name="connsiteX4" fmla="*/ 704707 w 5886307"/>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6307" h="6858000">
                <a:moveTo>
                  <a:pt x="704707" y="1"/>
                </a:moveTo>
                <a:lnTo>
                  <a:pt x="5886307" y="0"/>
                </a:lnTo>
                <a:lnTo>
                  <a:pt x="5886307" y="6858000"/>
                </a:lnTo>
                <a:lnTo>
                  <a:pt x="0" y="6858000"/>
                </a:lnTo>
                <a:lnTo>
                  <a:pt x="704707"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16ED3784-8F21-9049-9A8F-AAD21A74A7E6}"/>
              </a:ext>
            </a:extLst>
          </p:cNvPr>
          <p:cNvSpPr>
            <a:spLocks noGrp="1"/>
          </p:cNvSpPr>
          <p:nvPr>
            <p:ph type="title" hasCustomPrompt="1"/>
          </p:nvPr>
        </p:nvSpPr>
        <p:spPr>
          <a:xfrm>
            <a:off x="963047" y="1"/>
            <a:ext cx="5716648" cy="1223842"/>
          </a:xfrm>
          <a:custGeom>
            <a:avLst/>
            <a:gdLst>
              <a:gd name="connsiteX0" fmla="*/ 0 w 5412193"/>
              <a:gd name="connsiteY0" fmla="*/ 0 h 1218457"/>
              <a:gd name="connsiteX1" fmla="*/ 5412193 w 5412193"/>
              <a:gd name="connsiteY1" fmla="*/ 0 h 1218457"/>
              <a:gd name="connsiteX2" fmla="*/ 5412193 w 5412193"/>
              <a:gd name="connsiteY2" fmla="*/ 1218457 h 1218457"/>
              <a:gd name="connsiteX3" fmla="*/ 0 w 5412193"/>
              <a:gd name="connsiteY3" fmla="*/ 1218457 h 1218457"/>
              <a:gd name="connsiteX4" fmla="*/ 0 w 5412193"/>
              <a:gd name="connsiteY4" fmla="*/ 0 h 1218457"/>
              <a:gd name="connsiteX0" fmla="*/ 0 w 5412193"/>
              <a:gd name="connsiteY0" fmla="*/ 0 h 1218457"/>
              <a:gd name="connsiteX1" fmla="*/ 5412193 w 5412193"/>
              <a:gd name="connsiteY1" fmla="*/ 0 h 1218457"/>
              <a:gd name="connsiteX2" fmla="*/ 5115013 w 5412193"/>
              <a:gd name="connsiteY2" fmla="*/ 1203217 h 1218457"/>
              <a:gd name="connsiteX3" fmla="*/ 0 w 5412193"/>
              <a:gd name="connsiteY3" fmla="*/ 1218457 h 1218457"/>
              <a:gd name="connsiteX4" fmla="*/ 0 w 5412193"/>
              <a:gd name="connsiteY4" fmla="*/ 0 h 1218457"/>
              <a:gd name="connsiteX0" fmla="*/ 0 w 5412193"/>
              <a:gd name="connsiteY0" fmla="*/ 0 h 1218457"/>
              <a:gd name="connsiteX1" fmla="*/ 5412193 w 5412193"/>
              <a:gd name="connsiteY1" fmla="*/ 0 h 1218457"/>
              <a:gd name="connsiteX2" fmla="*/ 5218141 w 5412193"/>
              <a:gd name="connsiteY2" fmla="*/ 1216967 h 1218457"/>
              <a:gd name="connsiteX3" fmla="*/ 0 w 5412193"/>
              <a:gd name="connsiteY3" fmla="*/ 1218457 h 1218457"/>
              <a:gd name="connsiteX4" fmla="*/ 0 w 5412193"/>
              <a:gd name="connsiteY4" fmla="*/ 0 h 1218457"/>
              <a:gd name="connsiteX0" fmla="*/ 0 w 5412193"/>
              <a:gd name="connsiteY0" fmla="*/ 0 h 1223842"/>
              <a:gd name="connsiteX1" fmla="*/ 5412193 w 5412193"/>
              <a:gd name="connsiteY1" fmla="*/ 0 h 1223842"/>
              <a:gd name="connsiteX2" fmla="*/ 5238767 w 5412193"/>
              <a:gd name="connsiteY2" fmla="*/ 1223842 h 1223842"/>
              <a:gd name="connsiteX3" fmla="*/ 0 w 5412193"/>
              <a:gd name="connsiteY3" fmla="*/ 1218457 h 1223842"/>
              <a:gd name="connsiteX4" fmla="*/ 0 w 5412193"/>
              <a:gd name="connsiteY4" fmla="*/ 0 h 1223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2193" h="1223842">
                <a:moveTo>
                  <a:pt x="0" y="0"/>
                </a:moveTo>
                <a:lnTo>
                  <a:pt x="5412193" y="0"/>
                </a:lnTo>
                <a:lnTo>
                  <a:pt x="5238767" y="1223842"/>
                </a:lnTo>
                <a:lnTo>
                  <a:pt x="0" y="1218457"/>
                </a:lnTo>
                <a:lnTo>
                  <a:pt x="0" y="0"/>
                </a:lnTo>
                <a:close/>
              </a:path>
            </a:pathLst>
          </a:cu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ext left - image right slanted">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6" y="1606723"/>
            <a:ext cx="7107654" cy="4825581"/>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25581"/>
              <a:gd name="connsiteX1" fmla="*/ 4950869 w 4950869"/>
              <a:gd name="connsiteY1" fmla="*/ 0 h 4825581"/>
              <a:gd name="connsiteX2" fmla="*/ 4245643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70953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50706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76016 w 4950869"/>
              <a:gd name="connsiteY2" fmla="*/ 4825581 h 4825581"/>
              <a:gd name="connsiteX3" fmla="*/ 0 w 4950869"/>
              <a:gd name="connsiteY3" fmla="*/ 4809951 h 4825581"/>
              <a:gd name="connsiteX4" fmla="*/ 0 w 4950869"/>
              <a:gd name="connsiteY4" fmla="*/ 0 h 4825581"/>
              <a:gd name="connsiteX0" fmla="*/ 0 w 4603537"/>
              <a:gd name="connsiteY0" fmla="*/ 0 h 4825581"/>
              <a:gd name="connsiteX1" fmla="*/ 4603537 w 4603537"/>
              <a:gd name="connsiteY1" fmla="*/ 13750 h 4825581"/>
              <a:gd name="connsiteX2" fmla="*/ 4276016 w 4603537"/>
              <a:gd name="connsiteY2" fmla="*/ 4825581 h 4825581"/>
              <a:gd name="connsiteX3" fmla="*/ 0 w 4603537"/>
              <a:gd name="connsiteY3" fmla="*/ 4809951 h 4825581"/>
              <a:gd name="connsiteX4" fmla="*/ 0 w 4603537"/>
              <a:gd name="connsiteY4" fmla="*/ 0 h 4825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3537" h="4825581">
                <a:moveTo>
                  <a:pt x="0" y="0"/>
                </a:moveTo>
                <a:lnTo>
                  <a:pt x="4603537" y="13750"/>
                </a:lnTo>
                <a:lnTo>
                  <a:pt x="4276016" y="4825581"/>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8126831" y="-6874"/>
            <a:ext cx="4081782" cy="688832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6553200"/>
              <a:gd name="connsiteY0" fmla="*/ 1 h 6858000"/>
              <a:gd name="connsiteX1" fmla="*/ 4091354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4146062"/>
              <a:gd name="connsiteY0" fmla="*/ 1 h 6873630"/>
              <a:gd name="connsiteX1" fmla="*/ 4091354 w 4146062"/>
              <a:gd name="connsiteY1" fmla="*/ 0 h 6873630"/>
              <a:gd name="connsiteX2" fmla="*/ 4146062 w 4146062"/>
              <a:gd name="connsiteY2" fmla="*/ 6873630 h 6873630"/>
              <a:gd name="connsiteX3" fmla="*/ 0 w 4146062"/>
              <a:gd name="connsiteY3" fmla="*/ 6858000 h 6873630"/>
              <a:gd name="connsiteX4" fmla="*/ 1371600 w 4146062"/>
              <a:gd name="connsiteY4" fmla="*/ 1 h 6873630"/>
              <a:gd name="connsiteX0" fmla="*/ 1371600 w 4114800"/>
              <a:gd name="connsiteY0" fmla="*/ 1 h 6873630"/>
              <a:gd name="connsiteX1" fmla="*/ 4091354 w 4114800"/>
              <a:gd name="connsiteY1" fmla="*/ 0 h 6873630"/>
              <a:gd name="connsiteX2" fmla="*/ 4114800 w 4114800"/>
              <a:gd name="connsiteY2" fmla="*/ 6873630 h 6873630"/>
              <a:gd name="connsiteX3" fmla="*/ 0 w 4114800"/>
              <a:gd name="connsiteY3" fmla="*/ 6858000 h 6873630"/>
              <a:gd name="connsiteX4" fmla="*/ 1371600 w 4114800"/>
              <a:gd name="connsiteY4" fmla="*/ 1 h 6873630"/>
              <a:gd name="connsiteX0" fmla="*/ 1371600 w 4092619"/>
              <a:gd name="connsiteY0" fmla="*/ 1 h 6881445"/>
              <a:gd name="connsiteX1" fmla="*/ 4091354 w 4092619"/>
              <a:gd name="connsiteY1" fmla="*/ 0 h 6881445"/>
              <a:gd name="connsiteX2" fmla="*/ 4075723 w 4092619"/>
              <a:gd name="connsiteY2" fmla="*/ 6881445 h 6881445"/>
              <a:gd name="connsiteX3" fmla="*/ 0 w 4092619"/>
              <a:gd name="connsiteY3" fmla="*/ 6858000 h 6881445"/>
              <a:gd name="connsiteX4" fmla="*/ 1371600 w 4092619"/>
              <a:gd name="connsiteY4" fmla="*/ 1 h 6881445"/>
              <a:gd name="connsiteX0" fmla="*/ 1371600 w 4093609"/>
              <a:gd name="connsiteY0" fmla="*/ 1 h 6897075"/>
              <a:gd name="connsiteX1" fmla="*/ 4091354 w 4093609"/>
              <a:gd name="connsiteY1" fmla="*/ 0 h 6897075"/>
              <a:gd name="connsiteX2" fmla="*/ 4091354 w 4093609"/>
              <a:gd name="connsiteY2" fmla="*/ 6897075 h 6897075"/>
              <a:gd name="connsiteX3" fmla="*/ 0 w 4093609"/>
              <a:gd name="connsiteY3" fmla="*/ 6858000 h 6897075"/>
              <a:gd name="connsiteX4" fmla="*/ 1371600 w 4093609"/>
              <a:gd name="connsiteY4" fmla="*/ 1 h 6897075"/>
              <a:gd name="connsiteX0" fmla="*/ 1371600 w 4093609"/>
              <a:gd name="connsiteY0" fmla="*/ 1 h 6873629"/>
              <a:gd name="connsiteX1" fmla="*/ 4091354 w 4093609"/>
              <a:gd name="connsiteY1" fmla="*/ 0 h 6873629"/>
              <a:gd name="connsiteX2" fmla="*/ 4091354 w 4093609"/>
              <a:gd name="connsiteY2" fmla="*/ 6873629 h 6873629"/>
              <a:gd name="connsiteX3" fmla="*/ 0 w 4093609"/>
              <a:gd name="connsiteY3" fmla="*/ 6858000 h 6873629"/>
              <a:gd name="connsiteX4" fmla="*/ 1371600 w 4093609"/>
              <a:gd name="connsiteY4" fmla="*/ 1 h 6873629"/>
              <a:gd name="connsiteX0" fmla="*/ 1379416 w 4101425"/>
              <a:gd name="connsiteY0" fmla="*/ 1 h 6881446"/>
              <a:gd name="connsiteX1" fmla="*/ 4099170 w 4101425"/>
              <a:gd name="connsiteY1" fmla="*/ 0 h 6881446"/>
              <a:gd name="connsiteX2" fmla="*/ 4099170 w 4101425"/>
              <a:gd name="connsiteY2" fmla="*/ 6873629 h 6881446"/>
              <a:gd name="connsiteX3" fmla="*/ 0 w 4101425"/>
              <a:gd name="connsiteY3" fmla="*/ 6881446 h 6881446"/>
              <a:gd name="connsiteX4" fmla="*/ 1379416 w 4101425"/>
              <a:gd name="connsiteY4" fmla="*/ 1 h 6881446"/>
              <a:gd name="connsiteX0" fmla="*/ 1379416 w 4101425"/>
              <a:gd name="connsiteY0" fmla="*/ 1 h 6889260"/>
              <a:gd name="connsiteX1" fmla="*/ 4099170 w 4101425"/>
              <a:gd name="connsiteY1" fmla="*/ 0 h 6889260"/>
              <a:gd name="connsiteX2" fmla="*/ 4099170 w 4101425"/>
              <a:gd name="connsiteY2" fmla="*/ 6889260 h 6889260"/>
              <a:gd name="connsiteX3" fmla="*/ 0 w 4101425"/>
              <a:gd name="connsiteY3" fmla="*/ 6881446 h 6889260"/>
              <a:gd name="connsiteX4" fmla="*/ 1379416 w 4101425"/>
              <a:gd name="connsiteY4" fmla="*/ 1 h 6889260"/>
              <a:gd name="connsiteX0" fmla="*/ 1379416 w 4106985"/>
              <a:gd name="connsiteY0" fmla="*/ 1 h 6897076"/>
              <a:gd name="connsiteX1" fmla="*/ 4099170 w 4106985"/>
              <a:gd name="connsiteY1" fmla="*/ 0 h 6897076"/>
              <a:gd name="connsiteX2" fmla="*/ 4106985 w 4106985"/>
              <a:gd name="connsiteY2" fmla="*/ 6897076 h 6897076"/>
              <a:gd name="connsiteX3" fmla="*/ 0 w 4106985"/>
              <a:gd name="connsiteY3" fmla="*/ 6881446 h 6897076"/>
              <a:gd name="connsiteX4" fmla="*/ 1379416 w 4106985"/>
              <a:gd name="connsiteY4" fmla="*/ 1 h 6897076"/>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0788"/>
              <a:gd name="connsiteY0" fmla="*/ 1 h 6881446"/>
              <a:gd name="connsiteX1" fmla="*/ 4099170 w 4100788"/>
              <a:gd name="connsiteY1" fmla="*/ 0 h 6881446"/>
              <a:gd name="connsiteX2" fmla="*/ 4091354 w 4100788"/>
              <a:gd name="connsiteY2" fmla="*/ 6881445 h 6881446"/>
              <a:gd name="connsiteX3" fmla="*/ 0 w 4100788"/>
              <a:gd name="connsiteY3" fmla="*/ 6881446 h 6881446"/>
              <a:gd name="connsiteX4" fmla="*/ 1379416 w 4100788"/>
              <a:gd name="connsiteY4" fmla="*/ 1 h 6881446"/>
              <a:gd name="connsiteX0" fmla="*/ 1379416 w 4102407"/>
              <a:gd name="connsiteY0" fmla="*/ 1 h 6881446"/>
              <a:gd name="connsiteX1" fmla="*/ 4099170 w 4102407"/>
              <a:gd name="connsiteY1" fmla="*/ 0 h 6881446"/>
              <a:gd name="connsiteX2" fmla="*/ 4091354 w 4102407"/>
              <a:gd name="connsiteY2" fmla="*/ 6881445 h 6881446"/>
              <a:gd name="connsiteX3" fmla="*/ 0 w 4102407"/>
              <a:gd name="connsiteY3" fmla="*/ 6881446 h 6881446"/>
              <a:gd name="connsiteX4" fmla="*/ 1379416 w 4102407"/>
              <a:gd name="connsiteY4" fmla="*/ 1 h 6881446"/>
              <a:gd name="connsiteX0" fmla="*/ 1379416 w 4102407"/>
              <a:gd name="connsiteY0" fmla="*/ 1 h 6881446"/>
              <a:gd name="connsiteX1" fmla="*/ 4099170 w 4102407"/>
              <a:gd name="connsiteY1" fmla="*/ 0 h 6881446"/>
              <a:gd name="connsiteX2" fmla="*/ 4091354 w 4102407"/>
              <a:gd name="connsiteY2" fmla="*/ 6881445 h 6881446"/>
              <a:gd name="connsiteX3" fmla="*/ 0 w 4102407"/>
              <a:gd name="connsiteY3" fmla="*/ 6881446 h 6881446"/>
              <a:gd name="connsiteX4" fmla="*/ 1379416 w 4102407"/>
              <a:gd name="connsiteY4" fmla="*/ 1 h 6881446"/>
              <a:gd name="connsiteX0" fmla="*/ 733149 w 4102407"/>
              <a:gd name="connsiteY0" fmla="*/ 0 h 6888320"/>
              <a:gd name="connsiteX1" fmla="*/ 4099170 w 4102407"/>
              <a:gd name="connsiteY1" fmla="*/ 6874 h 6888320"/>
              <a:gd name="connsiteX2" fmla="*/ 4091354 w 4102407"/>
              <a:gd name="connsiteY2" fmla="*/ 6888319 h 6888320"/>
              <a:gd name="connsiteX3" fmla="*/ 0 w 4102407"/>
              <a:gd name="connsiteY3" fmla="*/ 6888320 h 6888320"/>
              <a:gd name="connsiteX4" fmla="*/ 733149 w 4102407"/>
              <a:gd name="connsiteY4" fmla="*/ 0 h 6888320"/>
              <a:gd name="connsiteX0" fmla="*/ 733149 w 4102407"/>
              <a:gd name="connsiteY0" fmla="*/ 0 h 6888320"/>
              <a:gd name="connsiteX1" fmla="*/ 4099170 w 4102407"/>
              <a:gd name="connsiteY1" fmla="*/ 6874 h 6888320"/>
              <a:gd name="connsiteX2" fmla="*/ 4091354 w 4102407"/>
              <a:gd name="connsiteY2" fmla="*/ 6888319 h 6888320"/>
              <a:gd name="connsiteX3" fmla="*/ 0 w 4102407"/>
              <a:gd name="connsiteY3" fmla="*/ 6888320 h 6888320"/>
              <a:gd name="connsiteX4" fmla="*/ 733149 w 4102407"/>
              <a:gd name="connsiteY4" fmla="*/ 0 h 6888320"/>
              <a:gd name="connsiteX0" fmla="*/ 712524 w 4081782"/>
              <a:gd name="connsiteY0" fmla="*/ 0 h 6888320"/>
              <a:gd name="connsiteX1" fmla="*/ 4078545 w 4081782"/>
              <a:gd name="connsiteY1" fmla="*/ 6874 h 6888320"/>
              <a:gd name="connsiteX2" fmla="*/ 4070729 w 4081782"/>
              <a:gd name="connsiteY2" fmla="*/ 6888319 h 6888320"/>
              <a:gd name="connsiteX3" fmla="*/ 0 w 4081782"/>
              <a:gd name="connsiteY3" fmla="*/ 6888320 h 6888320"/>
              <a:gd name="connsiteX4" fmla="*/ 712524 w 4081782"/>
              <a:gd name="connsiteY4" fmla="*/ 0 h 6888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1782" h="6888320">
                <a:moveTo>
                  <a:pt x="712524" y="0"/>
                </a:moveTo>
                <a:cubicBezTo>
                  <a:pt x="693249" y="9166"/>
                  <a:pt x="2956538" y="4583"/>
                  <a:pt x="4078545" y="6874"/>
                </a:cubicBezTo>
                <a:cubicBezTo>
                  <a:pt x="4086360" y="2298084"/>
                  <a:pt x="4078545" y="4604924"/>
                  <a:pt x="4070729" y="6888319"/>
                </a:cubicBezTo>
                <a:lnTo>
                  <a:pt x="0" y="6888320"/>
                </a:lnTo>
                <a:lnTo>
                  <a:pt x="712524" y="0"/>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a:t>
            </a:r>
            <a:br>
              <a:rPr lang="en-US" dirty="0"/>
            </a:br>
            <a:r>
              <a:rPr lang="en-US" dirty="0"/>
              <a:t>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D8526893-FF5F-EA44-AA2B-1170FAB72690}"/>
              </a:ext>
            </a:extLst>
          </p:cNvPr>
          <p:cNvSpPr>
            <a:spLocks noGrp="1"/>
          </p:cNvSpPr>
          <p:nvPr>
            <p:ph type="title" hasCustomPrompt="1"/>
          </p:nvPr>
        </p:nvSpPr>
        <p:spPr>
          <a:xfrm>
            <a:off x="963046" y="0"/>
            <a:ext cx="7259789" cy="1226077"/>
          </a:xfrm>
          <a:custGeom>
            <a:avLst/>
            <a:gdLst>
              <a:gd name="connsiteX0" fmla="*/ 0 w 7634888"/>
              <a:gd name="connsiteY0" fmla="*/ 0 h 1218457"/>
              <a:gd name="connsiteX1" fmla="*/ 7634888 w 7634888"/>
              <a:gd name="connsiteY1" fmla="*/ 0 h 1218457"/>
              <a:gd name="connsiteX2" fmla="*/ 7634888 w 7634888"/>
              <a:gd name="connsiteY2" fmla="*/ 1218457 h 1218457"/>
              <a:gd name="connsiteX3" fmla="*/ 0 w 7634888"/>
              <a:gd name="connsiteY3" fmla="*/ 1218457 h 1218457"/>
              <a:gd name="connsiteX4" fmla="*/ 0 w 7634888"/>
              <a:gd name="connsiteY4" fmla="*/ 0 h 1218457"/>
              <a:gd name="connsiteX0" fmla="*/ 0 w 7893968"/>
              <a:gd name="connsiteY0" fmla="*/ 0 h 1218457"/>
              <a:gd name="connsiteX1" fmla="*/ 7893968 w 7893968"/>
              <a:gd name="connsiteY1" fmla="*/ 0 h 1218457"/>
              <a:gd name="connsiteX2" fmla="*/ 7634888 w 7893968"/>
              <a:gd name="connsiteY2" fmla="*/ 1218457 h 1218457"/>
              <a:gd name="connsiteX3" fmla="*/ 0 w 7893968"/>
              <a:gd name="connsiteY3" fmla="*/ 1218457 h 1218457"/>
              <a:gd name="connsiteX4" fmla="*/ 0 w 7893968"/>
              <a:gd name="connsiteY4" fmla="*/ 0 h 1218457"/>
              <a:gd name="connsiteX0" fmla="*/ 0 w 7947308"/>
              <a:gd name="connsiteY0" fmla="*/ 0 h 1218457"/>
              <a:gd name="connsiteX1" fmla="*/ 7947308 w 7947308"/>
              <a:gd name="connsiteY1" fmla="*/ 7620 h 1218457"/>
              <a:gd name="connsiteX2" fmla="*/ 7634888 w 7947308"/>
              <a:gd name="connsiteY2" fmla="*/ 1218457 h 1218457"/>
              <a:gd name="connsiteX3" fmla="*/ 0 w 7947308"/>
              <a:gd name="connsiteY3" fmla="*/ 1218457 h 1218457"/>
              <a:gd name="connsiteX4" fmla="*/ 0 w 7947308"/>
              <a:gd name="connsiteY4" fmla="*/ 0 h 1218457"/>
              <a:gd name="connsiteX0" fmla="*/ 0 w 7947308"/>
              <a:gd name="connsiteY0" fmla="*/ 0 h 1226077"/>
              <a:gd name="connsiteX1" fmla="*/ 7947308 w 7947308"/>
              <a:gd name="connsiteY1" fmla="*/ 7620 h 1226077"/>
              <a:gd name="connsiteX2" fmla="*/ 7695848 w 7947308"/>
              <a:gd name="connsiteY2" fmla="*/ 1226077 h 1226077"/>
              <a:gd name="connsiteX3" fmla="*/ 0 w 7947308"/>
              <a:gd name="connsiteY3" fmla="*/ 1218457 h 1226077"/>
              <a:gd name="connsiteX4" fmla="*/ 0 w 7947308"/>
              <a:gd name="connsiteY4" fmla="*/ 0 h 1226077"/>
              <a:gd name="connsiteX0" fmla="*/ 0 w 7947308"/>
              <a:gd name="connsiteY0" fmla="*/ 0 h 1226077"/>
              <a:gd name="connsiteX1" fmla="*/ 7947308 w 7947308"/>
              <a:gd name="connsiteY1" fmla="*/ 7620 h 1226077"/>
              <a:gd name="connsiteX2" fmla="*/ 7125207 w 7947308"/>
              <a:gd name="connsiteY2" fmla="*/ 1226077 h 1226077"/>
              <a:gd name="connsiteX3" fmla="*/ 0 w 7947308"/>
              <a:gd name="connsiteY3" fmla="*/ 1218457 h 1226077"/>
              <a:gd name="connsiteX4" fmla="*/ 0 w 7947308"/>
              <a:gd name="connsiteY4" fmla="*/ 0 h 1226077"/>
              <a:gd name="connsiteX0" fmla="*/ 0 w 7259789"/>
              <a:gd name="connsiteY0" fmla="*/ 0 h 1226077"/>
              <a:gd name="connsiteX1" fmla="*/ 7259789 w 7259789"/>
              <a:gd name="connsiteY1" fmla="*/ 14495 h 1226077"/>
              <a:gd name="connsiteX2" fmla="*/ 7125207 w 7259789"/>
              <a:gd name="connsiteY2" fmla="*/ 1226077 h 1226077"/>
              <a:gd name="connsiteX3" fmla="*/ 0 w 7259789"/>
              <a:gd name="connsiteY3" fmla="*/ 1218457 h 1226077"/>
              <a:gd name="connsiteX4" fmla="*/ 0 w 7259789"/>
              <a:gd name="connsiteY4" fmla="*/ 0 h 1226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9789" h="1226077">
                <a:moveTo>
                  <a:pt x="0" y="0"/>
                </a:moveTo>
                <a:lnTo>
                  <a:pt x="7259789" y="14495"/>
                </a:lnTo>
                <a:lnTo>
                  <a:pt x="7125207" y="1226077"/>
                </a:lnTo>
                <a:lnTo>
                  <a:pt x="0" y="1218457"/>
                </a:lnTo>
                <a:lnTo>
                  <a:pt x="0" y="0"/>
                </a:lnTo>
                <a:close/>
              </a:path>
            </a:pathLst>
          </a:cu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2715379773"/>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Wider image, little text">
    <p:spTree>
      <p:nvGrpSpPr>
        <p:cNvPr id="1" name=""/>
        <p:cNvGrpSpPr/>
        <p:nvPr/>
      </p:nvGrpSpPr>
      <p:grpSpPr>
        <a:xfrm>
          <a:off x="0" y="0"/>
          <a:ext cx="0" cy="0"/>
          <a:chOff x="0" y="0"/>
          <a:chExt cx="0" cy="0"/>
        </a:xfrm>
      </p:grpSpPr>
      <p:sp>
        <p:nvSpPr>
          <p:cNvPr id="5" name="Plassholder for bilde 4"/>
          <p:cNvSpPr>
            <a:spLocks noGrp="1"/>
          </p:cNvSpPr>
          <p:nvPr>
            <p:ph type="pic" sz="quarter" idx="15" hasCustomPrompt="1"/>
          </p:nvPr>
        </p:nvSpPr>
        <p:spPr>
          <a:xfrm>
            <a:off x="3053846" y="-7816"/>
            <a:ext cx="9161600" cy="6889261"/>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9874738"/>
              <a:gd name="connsiteY0" fmla="*/ 7816 h 6865815"/>
              <a:gd name="connsiteX1" fmla="*/ 9874738 w 9874738"/>
              <a:gd name="connsiteY1" fmla="*/ 0 h 6865815"/>
              <a:gd name="connsiteX2" fmla="*/ 6553200 w 9874738"/>
              <a:gd name="connsiteY2" fmla="*/ 6865815 h 6865815"/>
              <a:gd name="connsiteX3" fmla="*/ 0 w 9874738"/>
              <a:gd name="connsiteY3" fmla="*/ 6865815 h 6865815"/>
              <a:gd name="connsiteX4" fmla="*/ 1371600 w 9874738"/>
              <a:gd name="connsiteY4" fmla="*/ 7816 h 6865815"/>
              <a:gd name="connsiteX0" fmla="*/ 1371600 w 9882554"/>
              <a:gd name="connsiteY0" fmla="*/ 7816 h 6889261"/>
              <a:gd name="connsiteX1" fmla="*/ 9874738 w 9882554"/>
              <a:gd name="connsiteY1" fmla="*/ 0 h 6889261"/>
              <a:gd name="connsiteX2" fmla="*/ 9882554 w 9882554"/>
              <a:gd name="connsiteY2" fmla="*/ 6889261 h 6889261"/>
              <a:gd name="connsiteX3" fmla="*/ 0 w 9882554"/>
              <a:gd name="connsiteY3" fmla="*/ 6865815 h 6889261"/>
              <a:gd name="connsiteX4" fmla="*/ 1371600 w 9882554"/>
              <a:gd name="connsiteY4" fmla="*/ 7816 h 6889261"/>
              <a:gd name="connsiteX0" fmla="*/ 1379416 w 9890370"/>
              <a:gd name="connsiteY0" fmla="*/ 7816 h 6889261"/>
              <a:gd name="connsiteX1" fmla="*/ 9882554 w 9890370"/>
              <a:gd name="connsiteY1" fmla="*/ 0 h 6889261"/>
              <a:gd name="connsiteX2" fmla="*/ 9890370 w 9890370"/>
              <a:gd name="connsiteY2" fmla="*/ 6889261 h 6889261"/>
              <a:gd name="connsiteX3" fmla="*/ 0 w 9890370"/>
              <a:gd name="connsiteY3" fmla="*/ 6881446 h 6889261"/>
              <a:gd name="connsiteX4" fmla="*/ 1379416 w 9890370"/>
              <a:gd name="connsiteY4" fmla="*/ 7816 h 6889261"/>
              <a:gd name="connsiteX0" fmla="*/ 650646 w 9161600"/>
              <a:gd name="connsiteY0" fmla="*/ 7816 h 6889261"/>
              <a:gd name="connsiteX1" fmla="*/ 9153784 w 9161600"/>
              <a:gd name="connsiteY1" fmla="*/ 0 h 6889261"/>
              <a:gd name="connsiteX2" fmla="*/ 9161600 w 9161600"/>
              <a:gd name="connsiteY2" fmla="*/ 6889261 h 6889261"/>
              <a:gd name="connsiteX3" fmla="*/ 0 w 9161600"/>
              <a:gd name="connsiteY3" fmla="*/ 6881446 h 6889261"/>
              <a:gd name="connsiteX4" fmla="*/ 650646 w 9161600"/>
              <a:gd name="connsiteY4" fmla="*/ 7816 h 6889261"/>
              <a:gd name="connsiteX0" fmla="*/ 712522 w 9161600"/>
              <a:gd name="connsiteY0" fmla="*/ 941 h 6889261"/>
              <a:gd name="connsiteX1" fmla="*/ 9153784 w 9161600"/>
              <a:gd name="connsiteY1" fmla="*/ 0 h 6889261"/>
              <a:gd name="connsiteX2" fmla="*/ 9161600 w 9161600"/>
              <a:gd name="connsiteY2" fmla="*/ 6889261 h 6889261"/>
              <a:gd name="connsiteX3" fmla="*/ 0 w 9161600"/>
              <a:gd name="connsiteY3" fmla="*/ 6881446 h 6889261"/>
              <a:gd name="connsiteX4" fmla="*/ 712522 w 9161600"/>
              <a:gd name="connsiteY4" fmla="*/ 941 h 688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1600" h="6889261">
                <a:moveTo>
                  <a:pt x="712522" y="941"/>
                </a:moveTo>
                <a:lnTo>
                  <a:pt x="9153784" y="0"/>
                </a:lnTo>
                <a:cubicBezTo>
                  <a:pt x="9156389" y="2296420"/>
                  <a:pt x="9158995" y="4592841"/>
                  <a:pt x="9161600" y="6889261"/>
                </a:cubicBezTo>
                <a:lnTo>
                  <a:pt x="0" y="6881446"/>
                </a:lnTo>
                <a:lnTo>
                  <a:pt x="712522" y="94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tekst 2">
            <a:extLst>
              <a:ext uri="{FF2B5EF4-FFF2-40B4-BE49-F238E27FC236}">
                <a16:creationId xmlns:a16="http://schemas.microsoft.com/office/drawing/2014/main" id="{344E52EB-31A4-7342-9D4D-F9A31328412F}"/>
              </a:ext>
            </a:extLst>
          </p:cNvPr>
          <p:cNvSpPr>
            <a:spLocks noGrp="1"/>
          </p:cNvSpPr>
          <p:nvPr>
            <p:ph type="body" sz="quarter" idx="16" hasCustomPrompt="1"/>
          </p:nvPr>
        </p:nvSpPr>
        <p:spPr>
          <a:xfrm>
            <a:off x="1115415" y="997808"/>
            <a:ext cx="2260302" cy="4757333"/>
          </a:xfrm>
          <a:custGeom>
            <a:avLst/>
            <a:gdLst>
              <a:gd name="connsiteX0" fmla="*/ 0 w 2322179"/>
              <a:gd name="connsiteY0" fmla="*/ 0 h 4756724"/>
              <a:gd name="connsiteX1" fmla="*/ 2322179 w 2322179"/>
              <a:gd name="connsiteY1" fmla="*/ 0 h 4756724"/>
              <a:gd name="connsiteX2" fmla="*/ 2322179 w 2322179"/>
              <a:gd name="connsiteY2" fmla="*/ 4756724 h 4756724"/>
              <a:gd name="connsiteX3" fmla="*/ 0 w 2322179"/>
              <a:gd name="connsiteY3" fmla="*/ 4756724 h 4756724"/>
              <a:gd name="connsiteX4" fmla="*/ 0 w 2322179"/>
              <a:gd name="connsiteY4" fmla="*/ 0 h 4756724"/>
              <a:gd name="connsiteX0" fmla="*/ 0 w 2322179"/>
              <a:gd name="connsiteY0" fmla="*/ 0 h 4763600"/>
              <a:gd name="connsiteX1" fmla="*/ 2322179 w 2322179"/>
              <a:gd name="connsiteY1" fmla="*/ 0 h 4763600"/>
              <a:gd name="connsiteX2" fmla="*/ 1772164 w 2322179"/>
              <a:gd name="connsiteY2" fmla="*/ 4763600 h 4763600"/>
              <a:gd name="connsiteX3" fmla="*/ 0 w 2322179"/>
              <a:gd name="connsiteY3" fmla="*/ 4756724 h 4763600"/>
              <a:gd name="connsiteX4" fmla="*/ 0 w 2322179"/>
              <a:gd name="connsiteY4" fmla="*/ 0 h 4763600"/>
              <a:gd name="connsiteX0" fmla="*/ 0 w 2322179"/>
              <a:gd name="connsiteY0" fmla="*/ 0 h 4756724"/>
              <a:gd name="connsiteX1" fmla="*/ 2322179 w 2322179"/>
              <a:gd name="connsiteY1" fmla="*/ 0 h 4756724"/>
              <a:gd name="connsiteX2" fmla="*/ 1765289 w 2322179"/>
              <a:gd name="connsiteY2" fmla="*/ 4749850 h 4756724"/>
              <a:gd name="connsiteX3" fmla="*/ 0 w 2322179"/>
              <a:gd name="connsiteY3" fmla="*/ 4756724 h 4756724"/>
              <a:gd name="connsiteX4" fmla="*/ 0 w 2322179"/>
              <a:gd name="connsiteY4" fmla="*/ 0 h 4756724"/>
              <a:gd name="connsiteX0" fmla="*/ 0 w 2322179"/>
              <a:gd name="connsiteY0" fmla="*/ 0 h 4763600"/>
              <a:gd name="connsiteX1" fmla="*/ 2322179 w 2322179"/>
              <a:gd name="connsiteY1" fmla="*/ 0 h 4763600"/>
              <a:gd name="connsiteX2" fmla="*/ 1758414 w 2322179"/>
              <a:gd name="connsiteY2" fmla="*/ 4763600 h 4763600"/>
              <a:gd name="connsiteX3" fmla="*/ 0 w 2322179"/>
              <a:gd name="connsiteY3" fmla="*/ 4756724 h 4763600"/>
              <a:gd name="connsiteX4" fmla="*/ 0 w 2322179"/>
              <a:gd name="connsiteY4" fmla="*/ 0 h 4763600"/>
              <a:gd name="connsiteX0" fmla="*/ 0 w 2322179"/>
              <a:gd name="connsiteY0" fmla="*/ 0 h 4764865"/>
              <a:gd name="connsiteX1" fmla="*/ 2322179 w 2322179"/>
              <a:gd name="connsiteY1" fmla="*/ 0 h 4764865"/>
              <a:gd name="connsiteX2" fmla="*/ 1758414 w 2322179"/>
              <a:gd name="connsiteY2" fmla="*/ 4763600 h 4764865"/>
              <a:gd name="connsiteX3" fmla="*/ 0 w 2322179"/>
              <a:gd name="connsiteY3" fmla="*/ 4756724 h 4764865"/>
              <a:gd name="connsiteX4" fmla="*/ 0 w 2322179"/>
              <a:gd name="connsiteY4" fmla="*/ 0 h 4764865"/>
              <a:gd name="connsiteX0" fmla="*/ 0 w 2322179"/>
              <a:gd name="connsiteY0" fmla="*/ 0 h 4757333"/>
              <a:gd name="connsiteX1" fmla="*/ 2322179 w 2322179"/>
              <a:gd name="connsiteY1" fmla="*/ 0 h 4757333"/>
              <a:gd name="connsiteX2" fmla="*/ 1751538 w 2322179"/>
              <a:gd name="connsiteY2" fmla="*/ 4749849 h 4757333"/>
              <a:gd name="connsiteX3" fmla="*/ 0 w 2322179"/>
              <a:gd name="connsiteY3" fmla="*/ 4756724 h 4757333"/>
              <a:gd name="connsiteX4" fmla="*/ 0 w 2322179"/>
              <a:gd name="connsiteY4" fmla="*/ 0 h 4757333"/>
              <a:gd name="connsiteX0" fmla="*/ 0 w 2294678"/>
              <a:gd name="connsiteY0" fmla="*/ 0 h 4757333"/>
              <a:gd name="connsiteX1" fmla="*/ 2294678 w 2294678"/>
              <a:gd name="connsiteY1" fmla="*/ 6875 h 4757333"/>
              <a:gd name="connsiteX2" fmla="*/ 1751538 w 2294678"/>
              <a:gd name="connsiteY2" fmla="*/ 4749849 h 4757333"/>
              <a:gd name="connsiteX3" fmla="*/ 0 w 2294678"/>
              <a:gd name="connsiteY3" fmla="*/ 4756724 h 4757333"/>
              <a:gd name="connsiteX4" fmla="*/ 0 w 2294678"/>
              <a:gd name="connsiteY4" fmla="*/ 0 h 4757333"/>
              <a:gd name="connsiteX0" fmla="*/ 0 w 2294678"/>
              <a:gd name="connsiteY0" fmla="*/ 0 h 4757333"/>
              <a:gd name="connsiteX1" fmla="*/ 2294678 w 2294678"/>
              <a:gd name="connsiteY1" fmla="*/ 0 h 4757333"/>
              <a:gd name="connsiteX2" fmla="*/ 1751538 w 2294678"/>
              <a:gd name="connsiteY2" fmla="*/ 4749849 h 4757333"/>
              <a:gd name="connsiteX3" fmla="*/ 0 w 2294678"/>
              <a:gd name="connsiteY3" fmla="*/ 4756724 h 4757333"/>
              <a:gd name="connsiteX4" fmla="*/ 0 w 2294678"/>
              <a:gd name="connsiteY4" fmla="*/ 0 h 4757333"/>
              <a:gd name="connsiteX0" fmla="*/ 0 w 2260302"/>
              <a:gd name="connsiteY0" fmla="*/ 0 h 4757333"/>
              <a:gd name="connsiteX1" fmla="*/ 2260302 w 2260302"/>
              <a:gd name="connsiteY1" fmla="*/ 0 h 4757333"/>
              <a:gd name="connsiteX2" fmla="*/ 1751538 w 2260302"/>
              <a:gd name="connsiteY2" fmla="*/ 4749849 h 4757333"/>
              <a:gd name="connsiteX3" fmla="*/ 0 w 2260302"/>
              <a:gd name="connsiteY3" fmla="*/ 4756724 h 4757333"/>
              <a:gd name="connsiteX4" fmla="*/ 0 w 2260302"/>
              <a:gd name="connsiteY4" fmla="*/ 0 h 4757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0302" h="4757333">
                <a:moveTo>
                  <a:pt x="0" y="0"/>
                </a:moveTo>
                <a:lnTo>
                  <a:pt x="2260302" y="0"/>
                </a:lnTo>
                <a:lnTo>
                  <a:pt x="1751538" y="4749849"/>
                </a:lnTo>
                <a:cubicBezTo>
                  <a:pt x="1756667" y="4754433"/>
                  <a:pt x="586138" y="4759016"/>
                  <a:pt x="0" y="4756724"/>
                </a:cubicBezTo>
                <a:lnTo>
                  <a:pt x="0" y="0"/>
                </a:lnTo>
                <a:close/>
              </a:path>
            </a:pathLst>
          </a:custGeom>
        </p:spPr>
        <p:txBody>
          <a:bodyPr/>
          <a:lstStyle>
            <a:lvl1pPr marL="0" indent="0">
              <a:buNone/>
              <a:defRPr sz="1600" i="1">
                <a:solidFill>
                  <a:schemeClr val="tx1"/>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nb-NO"/>
              <a:t>Image text</a:t>
            </a:r>
          </a:p>
        </p:txBody>
      </p:sp>
    </p:spTree>
    <p:extLst>
      <p:ext uri="{BB962C8B-B14F-4D97-AF65-F5344CB8AC3E}">
        <p14:creationId xmlns:p14="http://schemas.microsoft.com/office/powerpoint/2010/main" val="984188587"/>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ext left - image right slanted lower">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6" y="1606723"/>
            <a:ext cx="4950869" cy="4809951"/>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16827"/>
              <a:gd name="connsiteX1" fmla="*/ 4950869 w 4950869"/>
              <a:gd name="connsiteY1" fmla="*/ 0 h 4816827"/>
              <a:gd name="connsiteX2" fmla="*/ 4332377 w 4950869"/>
              <a:gd name="connsiteY2" fmla="*/ 4816827 h 4816827"/>
              <a:gd name="connsiteX3" fmla="*/ 0 w 4950869"/>
              <a:gd name="connsiteY3" fmla="*/ 4809951 h 4816827"/>
              <a:gd name="connsiteX4" fmla="*/ 0 w 4950869"/>
              <a:gd name="connsiteY4" fmla="*/ 0 h 4816827"/>
              <a:gd name="connsiteX0" fmla="*/ 0 w 4950869"/>
              <a:gd name="connsiteY0" fmla="*/ 0 h 4809951"/>
              <a:gd name="connsiteX1" fmla="*/ 4950869 w 4950869"/>
              <a:gd name="connsiteY1" fmla="*/ 0 h 4809951"/>
              <a:gd name="connsiteX2" fmla="*/ 4499525 w 4950869"/>
              <a:gd name="connsiteY2" fmla="*/ 4806995 h 4809951"/>
              <a:gd name="connsiteX3" fmla="*/ 0 w 4950869"/>
              <a:gd name="connsiteY3" fmla="*/ 4809951 h 4809951"/>
              <a:gd name="connsiteX4" fmla="*/ 0 w 4950869"/>
              <a:gd name="connsiteY4" fmla="*/ 0 h 4809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0869" h="4809951">
                <a:moveTo>
                  <a:pt x="0" y="0"/>
                </a:moveTo>
                <a:lnTo>
                  <a:pt x="4950869" y="0"/>
                </a:lnTo>
                <a:lnTo>
                  <a:pt x="4499525" y="4806995"/>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5985998" y="1606724"/>
            <a:ext cx="6216003" cy="526951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8808868"/>
              <a:gd name="connsiteY0" fmla="*/ 1 h 6858000"/>
              <a:gd name="connsiteX1" fmla="*/ 8808868 w 8808868"/>
              <a:gd name="connsiteY1" fmla="*/ 0 h 6858000"/>
              <a:gd name="connsiteX2" fmla="*/ 6553200 w 8808868"/>
              <a:gd name="connsiteY2" fmla="*/ 6858000 h 6858000"/>
              <a:gd name="connsiteX3" fmla="*/ 0 w 8808868"/>
              <a:gd name="connsiteY3" fmla="*/ 6858000 h 6858000"/>
              <a:gd name="connsiteX4" fmla="*/ 1371600 w 8808868"/>
              <a:gd name="connsiteY4" fmla="*/ 1 h 6858000"/>
              <a:gd name="connsiteX0" fmla="*/ 1371600 w 8808868"/>
              <a:gd name="connsiteY0" fmla="*/ 1 h 6888620"/>
              <a:gd name="connsiteX1" fmla="*/ 8808868 w 8808868"/>
              <a:gd name="connsiteY1" fmla="*/ 0 h 6888620"/>
              <a:gd name="connsiteX2" fmla="*/ 8808868 w 8808868"/>
              <a:gd name="connsiteY2" fmla="*/ 6888620 h 6888620"/>
              <a:gd name="connsiteX3" fmla="*/ 0 w 8808868"/>
              <a:gd name="connsiteY3" fmla="*/ 6858000 h 6888620"/>
              <a:gd name="connsiteX4" fmla="*/ 1371600 w 8808868"/>
              <a:gd name="connsiteY4" fmla="*/ 1 h 6888620"/>
              <a:gd name="connsiteX0" fmla="*/ 1371600 w 8808868"/>
              <a:gd name="connsiteY0" fmla="*/ 1 h 6909034"/>
              <a:gd name="connsiteX1" fmla="*/ 8808868 w 8808868"/>
              <a:gd name="connsiteY1" fmla="*/ 0 h 6909034"/>
              <a:gd name="connsiteX2" fmla="*/ 8808868 w 8808868"/>
              <a:gd name="connsiteY2" fmla="*/ 6888620 h 6909034"/>
              <a:gd name="connsiteX3" fmla="*/ 0 w 8808868"/>
              <a:gd name="connsiteY3" fmla="*/ 6909034 h 6909034"/>
              <a:gd name="connsiteX4" fmla="*/ 1371600 w 8808868"/>
              <a:gd name="connsiteY4" fmla="*/ 1 h 6909034"/>
              <a:gd name="connsiteX0" fmla="*/ 707170 w 8144438"/>
              <a:gd name="connsiteY0" fmla="*/ 1 h 6891077"/>
              <a:gd name="connsiteX1" fmla="*/ 8144438 w 8144438"/>
              <a:gd name="connsiteY1" fmla="*/ 0 h 6891077"/>
              <a:gd name="connsiteX2" fmla="*/ 8144438 w 8144438"/>
              <a:gd name="connsiteY2" fmla="*/ 6888620 h 6891077"/>
              <a:gd name="connsiteX3" fmla="*/ 0 w 8144438"/>
              <a:gd name="connsiteY3" fmla="*/ 6891077 h 6891077"/>
              <a:gd name="connsiteX4" fmla="*/ 707170 w 8144438"/>
              <a:gd name="connsiteY4" fmla="*/ 1 h 6891077"/>
              <a:gd name="connsiteX0" fmla="*/ 707170 w 8144438"/>
              <a:gd name="connsiteY0" fmla="*/ 1 h 6891077"/>
              <a:gd name="connsiteX1" fmla="*/ 8117502 w 8144438"/>
              <a:gd name="connsiteY1" fmla="*/ 0 h 6891077"/>
              <a:gd name="connsiteX2" fmla="*/ 8144438 w 8144438"/>
              <a:gd name="connsiteY2" fmla="*/ 6888620 h 6891077"/>
              <a:gd name="connsiteX3" fmla="*/ 0 w 8144438"/>
              <a:gd name="connsiteY3" fmla="*/ 6891077 h 6891077"/>
              <a:gd name="connsiteX4" fmla="*/ 707170 w 8144438"/>
              <a:gd name="connsiteY4" fmla="*/ 1 h 6891077"/>
              <a:gd name="connsiteX0" fmla="*/ 707170 w 8117502"/>
              <a:gd name="connsiteY0" fmla="*/ 1 h 6906579"/>
              <a:gd name="connsiteX1" fmla="*/ 8117502 w 8117502"/>
              <a:gd name="connsiteY1" fmla="*/ 0 h 6906579"/>
              <a:gd name="connsiteX2" fmla="*/ 8108523 w 8117502"/>
              <a:gd name="connsiteY2" fmla="*/ 6906579 h 6906579"/>
              <a:gd name="connsiteX3" fmla="*/ 0 w 8117502"/>
              <a:gd name="connsiteY3" fmla="*/ 6891077 h 6906579"/>
              <a:gd name="connsiteX4" fmla="*/ 707170 w 8117502"/>
              <a:gd name="connsiteY4" fmla="*/ 1 h 6906579"/>
              <a:gd name="connsiteX0" fmla="*/ 680233 w 8090565"/>
              <a:gd name="connsiteY0" fmla="*/ 1 h 6906579"/>
              <a:gd name="connsiteX1" fmla="*/ 8090565 w 8090565"/>
              <a:gd name="connsiteY1" fmla="*/ 0 h 6906579"/>
              <a:gd name="connsiteX2" fmla="*/ 8081586 w 8090565"/>
              <a:gd name="connsiteY2" fmla="*/ 6906579 h 6906579"/>
              <a:gd name="connsiteX3" fmla="*/ 0 w 8090565"/>
              <a:gd name="connsiteY3" fmla="*/ 6738438 h 6906579"/>
              <a:gd name="connsiteX4" fmla="*/ 680233 w 8090565"/>
              <a:gd name="connsiteY4" fmla="*/ 1 h 6906579"/>
              <a:gd name="connsiteX0" fmla="*/ 680233 w 8099544"/>
              <a:gd name="connsiteY0" fmla="*/ 1 h 6738438"/>
              <a:gd name="connsiteX1" fmla="*/ 8090565 w 8099544"/>
              <a:gd name="connsiteY1" fmla="*/ 0 h 6738438"/>
              <a:gd name="connsiteX2" fmla="*/ 8099544 w 8099544"/>
              <a:gd name="connsiteY2" fmla="*/ 6735983 h 6738438"/>
              <a:gd name="connsiteX3" fmla="*/ 0 w 8099544"/>
              <a:gd name="connsiteY3" fmla="*/ 6738438 h 6738438"/>
              <a:gd name="connsiteX4" fmla="*/ 680233 w 8099544"/>
              <a:gd name="connsiteY4" fmla="*/ 1 h 6738438"/>
              <a:gd name="connsiteX0" fmla="*/ 680233 w 8090565"/>
              <a:gd name="connsiteY0" fmla="*/ 1 h 6744961"/>
              <a:gd name="connsiteX1" fmla="*/ 8090565 w 8090565"/>
              <a:gd name="connsiteY1" fmla="*/ 0 h 6744961"/>
              <a:gd name="connsiteX2" fmla="*/ 8081587 w 8090565"/>
              <a:gd name="connsiteY2" fmla="*/ 6744961 h 6744961"/>
              <a:gd name="connsiteX3" fmla="*/ 0 w 8090565"/>
              <a:gd name="connsiteY3" fmla="*/ 6738438 h 6744961"/>
              <a:gd name="connsiteX4" fmla="*/ 680233 w 8090565"/>
              <a:gd name="connsiteY4" fmla="*/ 1 h 6744961"/>
              <a:gd name="connsiteX0" fmla="*/ 680233 w 8099943"/>
              <a:gd name="connsiteY0" fmla="*/ 1 h 6753940"/>
              <a:gd name="connsiteX1" fmla="*/ 8090565 w 8099943"/>
              <a:gd name="connsiteY1" fmla="*/ 0 h 6753940"/>
              <a:gd name="connsiteX2" fmla="*/ 8099545 w 8099943"/>
              <a:gd name="connsiteY2" fmla="*/ 6753940 h 6753940"/>
              <a:gd name="connsiteX3" fmla="*/ 0 w 8099943"/>
              <a:gd name="connsiteY3" fmla="*/ 6738438 h 6753940"/>
              <a:gd name="connsiteX4" fmla="*/ 680233 w 8099943"/>
              <a:gd name="connsiteY4" fmla="*/ 1 h 6753940"/>
              <a:gd name="connsiteX0" fmla="*/ 680233 w 8099943"/>
              <a:gd name="connsiteY0" fmla="*/ 1 h 6744961"/>
              <a:gd name="connsiteX1" fmla="*/ 8090565 w 8099943"/>
              <a:gd name="connsiteY1" fmla="*/ 0 h 6744961"/>
              <a:gd name="connsiteX2" fmla="*/ 8099545 w 8099943"/>
              <a:gd name="connsiteY2" fmla="*/ 6744961 h 6744961"/>
              <a:gd name="connsiteX3" fmla="*/ 0 w 8099943"/>
              <a:gd name="connsiteY3" fmla="*/ 6738438 h 6744961"/>
              <a:gd name="connsiteX4" fmla="*/ 680233 w 8099943"/>
              <a:gd name="connsiteY4" fmla="*/ 1 h 6744961"/>
              <a:gd name="connsiteX0" fmla="*/ 680233 w 8099943"/>
              <a:gd name="connsiteY0" fmla="*/ 1 h 6747134"/>
              <a:gd name="connsiteX1" fmla="*/ 8090565 w 8099943"/>
              <a:gd name="connsiteY1" fmla="*/ 0 h 6747134"/>
              <a:gd name="connsiteX2" fmla="*/ 8099545 w 8099943"/>
              <a:gd name="connsiteY2" fmla="*/ 6744961 h 6747134"/>
              <a:gd name="connsiteX3" fmla="*/ 0 w 8099943"/>
              <a:gd name="connsiteY3" fmla="*/ 6738438 h 6747134"/>
              <a:gd name="connsiteX4" fmla="*/ 680233 w 8099943"/>
              <a:gd name="connsiteY4" fmla="*/ 1 h 6747134"/>
              <a:gd name="connsiteX0" fmla="*/ 698190 w 8117900"/>
              <a:gd name="connsiteY0" fmla="*/ 1 h 6747134"/>
              <a:gd name="connsiteX1" fmla="*/ 8108522 w 8117900"/>
              <a:gd name="connsiteY1" fmla="*/ 0 h 6747134"/>
              <a:gd name="connsiteX2" fmla="*/ 8117502 w 8117900"/>
              <a:gd name="connsiteY2" fmla="*/ 6744961 h 6747134"/>
              <a:gd name="connsiteX3" fmla="*/ 0 w 8117900"/>
              <a:gd name="connsiteY3" fmla="*/ 6738439 h 6747134"/>
              <a:gd name="connsiteX4" fmla="*/ 698190 w 8117900"/>
              <a:gd name="connsiteY4" fmla="*/ 1 h 6747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7900" h="6747134">
                <a:moveTo>
                  <a:pt x="698190" y="1"/>
                </a:moveTo>
                <a:lnTo>
                  <a:pt x="8108522" y="0"/>
                </a:lnTo>
                <a:cubicBezTo>
                  <a:pt x="8105529" y="2248320"/>
                  <a:pt x="8120495" y="4496641"/>
                  <a:pt x="8117502" y="6744961"/>
                </a:cubicBezTo>
                <a:cubicBezTo>
                  <a:pt x="8102308" y="6751766"/>
                  <a:pt x="2699848" y="6740613"/>
                  <a:pt x="0" y="6738439"/>
                </a:cubicBezTo>
                <a:lnTo>
                  <a:pt x="698190"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4" name="Title Placeholder 14">
            <a:extLst>
              <a:ext uri="{FF2B5EF4-FFF2-40B4-BE49-F238E27FC236}">
                <a16:creationId xmlns:a16="http://schemas.microsoft.com/office/drawing/2014/main" id="{660A68F3-6DDD-1640-879C-F7E89116FD11}"/>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3036734217"/>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717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left - image righ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4" name="Plassholder for innhold 2">
            <a:extLst>
              <a:ext uri="{FF2B5EF4-FFF2-40B4-BE49-F238E27FC236}">
                <a16:creationId xmlns:a16="http://schemas.microsoft.com/office/drawing/2014/main" id="{D4E104F0-8242-0E49-AE9A-F74399961371}"/>
              </a:ext>
            </a:extLst>
          </p:cNvPr>
          <p:cNvSpPr>
            <a:spLocks noGrp="1"/>
          </p:cNvSpPr>
          <p:nvPr>
            <p:ph sz="quarter" idx="16" hasCustomPrompt="1"/>
          </p:nvPr>
        </p:nvSpPr>
        <p:spPr>
          <a:xfrm>
            <a:off x="963049" y="1621448"/>
            <a:ext cx="5132951" cy="4795227"/>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5" name="Plassholder for innhold 2">
            <a:extLst>
              <a:ext uri="{FF2B5EF4-FFF2-40B4-BE49-F238E27FC236}">
                <a16:creationId xmlns:a16="http://schemas.microsoft.com/office/drawing/2014/main" id="{42A055C1-FE97-A64E-86D7-4C2EB5E2E2C3}"/>
              </a:ext>
            </a:extLst>
          </p:cNvPr>
          <p:cNvSpPr>
            <a:spLocks noGrp="1"/>
          </p:cNvSpPr>
          <p:nvPr>
            <p:ph sz="quarter" idx="17" hasCustomPrompt="1"/>
          </p:nvPr>
        </p:nvSpPr>
        <p:spPr>
          <a:xfrm>
            <a:off x="6551730" y="0"/>
            <a:ext cx="5640270" cy="6858000"/>
          </a:xfrm>
          <a:prstGeom prst="rect">
            <a:avLst/>
          </a:prstGeom>
        </p:spPr>
        <p:txBody>
          <a:bodyPr anchor="ctr"/>
          <a:lstStyle>
            <a:lvl1pPr marL="0" indent="0" algn="ctr">
              <a:buNone/>
              <a:defRPr sz="2400"/>
            </a:lvl1pPr>
            <a:lvl2pPr>
              <a:defRPr sz="2000"/>
            </a:lvl2pPr>
            <a:lvl3pPr>
              <a:defRPr sz="1800"/>
            </a:lvl3pPr>
          </a:lstStyle>
          <a:p>
            <a:pPr lvl="0"/>
            <a:r>
              <a:rPr lang="nb-NO"/>
              <a:t>Bilde, modeller, grafer</a:t>
            </a:r>
            <a:endParaRPr/>
          </a:p>
        </p:txBody>
      </p:sp>
      <p:sp>
        <p:nvSpPr>
          <p:cNvPr id="8" name="Title Placeholder 14">
            <a:extLst>
              <a:ext uri="{FF2B5EF4-FFF2-40B4-BE49-F238E27FC236}">
                <a16:creationId xmlns:a16="http://schemas.microsoft.com/office/drawing/2014/main" id="{5D610F72-6EF0-1445-8482-93FFB386E297}"/>
              </a:ext>
            </a:extLst>
          </p:cNvPr>
          <p:cNvSpPr>
            <a:spLocks noGrp="1"/>
          </p:cNvSpPr>
          <p:nvPr>
            <p:ph type="title" hasCustomPrompt="1"/>
          </p:nvPr>
        </p:nvSpPr>
        <p:spPr>
          <a:xfrm>
            <a:off x="963047" y="0"/>
            <a:ext cx="5132953"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3335226956"/>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kid and icons">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CAA668A8-47B7-224E-8DB2-CE68C53D550C}"/>
              </a:ext>
            </a:extLst>
          </p:cNvPr>
          <p:cNvPicPr>
            <a:picLocks noChangeAspect="1"/>
          </p:cNvPicPr>
          <p:nvPr userDrawn="1"/>
        </p:nvPicPr>
        <p:blipFill>
          <a:blip r:embed="rId2"/>
          <a:stretch>
            <a:fillRect/>
          </a:stretch>
        </p:blipFill>
        <p:spPr>
          <a:xfrm>
            <a:off x="0" y="-1101"/>
            <a:ext cx="12192000" cy="6863781"/>
          </a:xfrm>
          <a:prstGeom prst="rect">
            <a:avLst/>
          </a:prstGeom>
        </p:spPr>
      </p:pic>
      <p:sp>
        <p:nvSpPr>
          <p:cNvPr id="9" name="Ellipse 8"/>
          <p:cNvSpPr/>
          <p:nvPr userDrawn="1"/>
        </p:nvSpPr>
        <p:spPr>
          <a:xfrm>
            <a:off x="6667251" y="2408160"/>
            <a:ext cx="3692530" cy="3692530"/>
          </a:xfrm>
          <a:prstGeom prst="ellipse">
            <a:avLst/>
          </a:prstGeom>
          <a:noFill/>
          <a:ln w="19050">
            <a:solidFill>
              <a:schemeClr val="accent1">
                <a:alpha val="7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Ellipse 16">
            <a:extLst>
              <a:ext uri="{FF2B5EF4-FFF2-40B4-BE49-F238E27FC236}">
                <a16:creationId xmlns:a16="http://schemas.microsoft.com/office/drawing/2014/main" id="{FE04BA04-F080-9640-91D9-00F6AD841FF7}"/>
              </a:ext>
            </a:extLst>
          </p:cNvPr>
          <p:cNvSpPr/>
          <p:nvPr userDrawn="1"/>
        </p:nvSpPr>
        <p:spPr>
          <a:xfrm>
            <a:off x="6940019" y="2680928"/>
            <a:ext cx="3146994" cy="3146994"/>
          </a:xfrm>
          <a:prstGeom prst="ellipse">
            <a:avLst/>
          </a:prstGeom>
          <a:noFill/>
          <a:ln w="12700" cmpd="sng">
            <a:solidFill>
              <a:schemeClr val="bg1">
                <a:alpha val="89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Parallellogram 3">
            <a:extLst>
              <a:ext uri="{FF2B5EF4-FFF2-40B4-BE49-F238E27FC236}">
                <a16:creationId xmlns:a16="http://schemas.microsoft.com/office/drawing/2014/main" id="{D7311E2C-320D-D64A-B70A-C41710A1DD30}"/>
              </a:ext>
            </a:extLst>
          </p:cNvPr>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23" name="Bilde 22">
            <a:extLst>
              <a:ext uri="{FF2B5EF4-FFF2-40B4-BE49-F238E27FC236}">
                <a16:creationId xmlns:a16="http://schemas.microsoft.com/office/drawing/2014/main" id="{32B01AE6-F839-C34E-AD10-EF8226CF7E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24" name="Text Placeholder 24">
            <a:extLst>
              <a:ext uri="{FF2B5EF4-FFF2-40B4-BE49-F238E27FC236}">
                <a16:creationId xmlns:a16="http://schemas.microsoft.com/office/drawing/2014/main" id="{697C1274-2649-674E-8B0F-B17C322BF157}"/>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25" name="Text Placeholder 28">
            <a:extLst>
              <a:ext uri="{FF2B5EF4-FFF2-40B4-BE49-F238E27FC236}">
                <a16:creationId xmlns:a16="http://schemas.microsoft.com/office/drawing/2014/main" id="{9E93D0CA-5ACE-EE40-ABAD-CB1784BF28A2}"/>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26" name="Text Placeholder 28">
            <a:extLst>
              <a:ext uri="{FF2B5EF4-FFF2-40B4-BE49-F238E27FC236}">
                <a16:creationId xmlns:a16="http://schemas.microsoft.com/office/drawing/2014/main" id="{F293C423-B477-594B-9F9A-4C9D2510132E}"/>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Tree>
    <p:extLst>
      <p:ext uri="{BB962C8B-B14F-4D97-AF65-F5344CB8AC3E}">
        <p14:creationId xmlns:p14="http://schemas.microsoft.com/office/powerpoint/2010/main" val="337917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8" presetClass="emph" presetSubtype="0" repeatCount="indefinite" fill="hold" grpId="1" nodeType="withEffect">
                                  <p:stCondLst>
                                    <p:cond delay="0"/>
                                  </p:stCondLst>
                                  <p:childTnLst>
                                    <p:animRot by="21600000">
                                      <p:cBhvr>
                                        <p:cTn id="8" dur="10000" fill="hold"/>
                                        <p:tgtEl>
                                          <p:spTgt spid="9"/>
                                        </p:tgtEl>
                                        <p:attrNameLst>
                                          <p:attrName>r</p:attrName>
                                        </p:attrNameLst>
                                      </p:cBhvr>
                                    </p:animRot>
                                  </p:childTnLst>
                                </p:cTn>
                              </p:par>
                              <p:par>
                                <p:cTn id="9" presetID="9" presetClass="entr" presetSubtype="0" fill="hold" grpId="0" nodeType="withEffect">
                                  <p:stCondLst>
                                    <p:cond delay="200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3000"/>
                                        <p:tgtEl>
                                          <p:spTgt spid="17"/>
                                        </p:tgtEl>
                                      </p:cBhvr>
                                    </p:animEffect>
                                  </p:childTnLst>
                                </p:cTn>
                              </p:par>
                              <p:par>
                                <p:cTn id="12" presetID="8" presetClass="emph" presetSubtype="0" repeatCount="indefinite" fill="hold" grpId="1" nodeType="withEffect">
                                  <p:stCondLst>
                                    <p:cond delay="0"/>
                                  </p:stCondLst>
                                  <p:childTnLst>
                                    <p:animRot by="-21600000">
                                      <p:cBhvr>
                                        <p:cTn id="13" dur="3000" fill="hold"/>
                                        <p:tgtEl>
                                          <p:spTgt spid="17"/>
                                        </p:tgtEl>
                                        <p:attrNameLst>
                                          <p:attrName>r</p:attrName>
                                        </p:attrNameLst>
                                      </p:cBhvr>
                                    </p:animRot>
                                  </p:childTnLst>
                                </p:cTn>
                              </p:par>
                              <p:par>
                                <p:cTn id="14" presetID="14" presetClass="entr" presetSubtype="10" fill="hold" grpId="0" nodeType="with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16" dur="10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4" grpId="0" build="p">
        <p:tmplLst>
          <p:tmpl lvl="1">
            <p:tnLst>
              <p:par>
                <p:cTn presetID="14" presetClass="entr" presetSubtype="1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1000"/>
                        <p:tgtEl>
                          <p:spTgt spid="24"/>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ft right - image left">
    <p:spTree>
      <p:nvGrpSpPr>
        <p:cNvPr id="1" name=""/>
        <p:cNvGrpSpPr/>
        <p:nvPr/>
      </p:nvGrpSpPr>
      <p:grpSpPr>
        <a:xfrm>
          <a:off x="0" y="0"/>
          <a:ext cx="0" cy="0"/>
          <a:chOff x="0" y="0"/>
          <a:chExt cx="0" cy="0"/>
        </a:xfrm>
      </p:grpSpPr>
      <p:grpSp>
        <p:nvGrpSpPr>
          <p:cNvPr id="8" name="Gruppe 7"/>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8" name="Plassholder for innhold 2">
            <a:extLst>
              <a:ext uri="{FF2B5EF4-FFF2-40B4-BE49-F238E27FC236}">
                <a16:creationId xmlns:a16="http://schemas.microsoft.com/office/drawing/2014/main" id="{4E51DC4D-B669-AB4B-BC71-F0476B438236}"/>
              </a:ext>
            </a:extLst>
          </p:cNvPr>
          <p:cNvSpPr>
            <a:spLocks noGrp="1"/>
          </p:cNvSpPr>
          <p:nvPr>
            <p:ph sz="quarter" idx="17" hasCustomPrompt="1"/>
          </p:nvPr>
        </p:nvSpPr>
        <p:spPr>
          <a:xfrm>
            <a:off x="6469811" y="1601658"/>
            <a:ext cx="531420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9" name="Plassholder for bilde 4">
            <a:extLst>
              <a:ext uri="{FF2B5EF4-FFF2-40B4-BE49-F238E27FC236}">
                <a16:creationId xmlns:a16="http://schemas.microsoft.com/office/drawing/2014/main" id="{FCE9BDAE-94D6-C547-872A-763D1F9A3CD0}"/>
              </a:ext>
            </a:extLst>
          </p:cNvPr>
          <p:cNvSpPr>
            <a:spLocks noGrp="1"/>
          </p:cNvSpPr>
          <p:nvPr>
            <p:ph type="pic" sz="quarter" idx="15" hasCustomPrompt="1"/>
          </p:nvPr>
        </p:nvSpPr>
        <p:spPr>
          <a:xfrm>
            <a:off x="-9062" y="-6348"/>
            <a:ext cx="6064149" cy="6889225"/>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01858 w 6553200"/>
              <a:gd name="connsiteY0" fmla="*/ 7750 h 6858000"/>
              <a:gd name="connsiteX1" fmla="*/ 6553200 w 6553200"/>
              <a:gd name="connsiteY1" fmla="*/ 0 h 6858000"/>
              <a:gd name="connsiteX2" fmla="*/ 6553200 w 6553200"/>
              <a:gd name="connsiteY2" fmla="*/ 6858000 h 6858000"/>
              <a:gd name="connsiteX3" fmla="*/ 0 w 6553200"/>
              <a:gd name="connsiteY3" fmla="*/ 6858000 h 6858000"/>
              <a:gd name="connsiteX4" fmla="*/ 1301858 w 6553200"/>
              <a:gd name="connsiteY4" fmla="*/ 7750 h 6858000"/>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8163 w 6049505"/>
              <a:gd name="connsiteY4"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2997 w 6049505"/>
              <a:gd name="connsiteY4" fmla="*/ 1007390 h 6865749"/>
              <a:gd name="connsiteX5" fmla="*/ 798163 w 6049505"/>
              <a:gd name="connsiteY5"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37981 w 6389323"/>
              <a:gd name="connsiteY0" fmla="*/ 7750 h 6865749"/>
              <a:gd name="connsiteX1" fmla="*/ 6389323 w 6389323"/>
              <a:gd name="connsiteY1" fmla="*/ 0 h 6865749"/>
              <a:gd name="connsiteX2" fmla="*/ 6389323 w 6389323"/>
              <a:gd name="connsiteY2" fmla="*/ 6858000 h 6865749"/>
              <a:gd name="connsiteX3" fmla="*/ 339818 w 6389323"/>
              <a:gd name="connsiteY3" fmla="*/ 6865749 h 6865749"/>
              <a:gd name="connsiteX4" fmla="*/ 683364 w 6389323"/>
              <a:gd name="connsiteY4" fmla="*/ 2045776 h 6865749"/>
              <a:gd name="connsiteX5" fmla="*/ 1132815 w 6389323"/>
              <a:gd name="connsiteY5" fmla="*/ 1007390 h 6865749"/>
              <a:gd name="connsiteX6" fmla="*/ 1137981 w 6389323"/>
              <a:gd name="connsiteY6" fmla="*/ 7750 h 6865749"/>
              <a:gd name="connsiteX0" fmla="*/ 1199914 w 6451256"/>
              <a:gd name="connsiteY0" fmla="*/ 7750 h 6865749"/>
              <a:gd name="connsiteX1" fmla="*/ 6451256 w 6451256"/>
              <a:gd name="connsiteY1" fmla="*/ 0 h 6865749"/>
              <a:gd name="connsiteX2" fmla="*/ 6451256 w 6451256"/>
              <a:gd name="connsiteY2" fmla="*/ 6858000 h 6865749"/>
              <a:gd name="connsiteX3" fmla="*/ 401751 w 6451256"/>
              <a:gd name="connsiteY3" fmla="*/ 6865749 h 6865749"/>
              <a:gd name="connsiteX4" fmla="*/ 458578 w 6451256"/>
              <a:gd name="connsiteY4" fmla="*/ 1232115 h 6865749"/>
              <a:gd name="connsiteX5" fmla="*/ 1194748 w 6451256"/>
              <a:gd name="connsiteY5" fmla="*/ 1007390 h 6865749"/>
              <a:gd name="connsiteX6" fmla="*/ 1199914 w 6451256"/>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15432 w 6471940"/>
              <a:gd name="connsiteY5" fmla="*/ 100739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18253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094428 w 6468411"/>
              <a:gd name="connsiteY5" fmla="*/ 105819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1248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43653 w 6468411"/>
              <a:gd name="connsiteY5" fmla="*/ 9851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777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14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550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48665 h 6865749"/>
              <a:gd name="connsiteX6" fmla="*/ 1217069 w 6468411"/>
              <a:gd name="connsiteY6" fmla="*/ 7750 h 6865749"/>
              <a:gd name="connsiteX0" fmla="*/ 827637 w 6078979"/>
              <a:gd name="connsiteY0" fmla="*/ 7750 h 6865749"/>
              <a:gd name="connsiteX1" fmla="*/ 6078979 w 6078979"/>
              <a:gd name="connsiteY1" fmla="*/ 0 h 6865749"/>
              <a:gd name="connsiteX2" fmla="*/ 6078979 w 6078979"/>
              <a:gd name="connsiteY2" fmla="*/ 6858000 h 6865749"/>
              <a:gd name="connsiteX3" fmla="*/ 29474 w 6078979"/>
              <a:gd name="connsiteY3" fmla="*/ 6865749 h 6865749"/>
              <a:gd name="connsiteX4" fmla="*/ 21510 w 6078979"/>
              <a:gd name="connsiteY4" fmla="*/ 1055284 h 6865749"/>
              <a:gd name="connsiteX5" fmla="*/ 835171 w 6078979"/>
              <a:gd name="connsiteY5" fmla="*/ 1048665 h 6865749"/>
              <a:gd name="connsiteX6" fmla="*/ 827637 w 6078979"/>
              <a:gd name="connsiteY6" fmla="*/ 7750 h 6865749"/>
              <a:gd name="connsiteX0" fmla="*/ 830141 w 6081483"/>
              <a:gd name="connsiteY0" fmla="*/ 7750 h 6865749"/>
              <a:gd name="connsiteX1" fmla="*/ 6081483 w 6081483"/>
              <a:gd name="connsiteY1" fmla="*/ 0 h 6865749"/>
              <a:gd name="connsiteX2" fmla="*/ 6081483 w 6081483"/>
              <a:gd name="connsiteY2" fmla="*/ 6858000 h 6865749"/>
              <a:gd name="connsiteX3" fmla="*/ 31978 w 6081483"/>
              <a:gd name="connsiteY3" fmla="*/ 6865749 h 6865749"/>
              <a:gd name="connsiteX4" fmla="*/ 24014 w 6081483"/>
              <a:gd name="connsiteY4" fmla="*/ 1055284 h 6865749"/>
              <a:gd name="connsiteX5" fmla="*/ 837675 w 6081483"/>
              <a:gd name="connsiteY5" fmla="*/ 1048665 h 6865749"/>
              <a:gd name="connsiteX6" fmla="*/ 830141 w 6081483"/>
              <a:gd name="connsiteY6" fmla="*/ 7750 h 6865749"/>
              <a:gd name="connsiteX0" fmla="*/ 807643 w 6058985"/>
              <a:gd name="connsiteY0" fmla="*/ 7750 h 6865749"/>
              <a:gd name="connsiteX1" fmla="*/ 6058985 w 6058985"/>
              <a:gd name="connsiteY1" fmla="*/ 0 h 6865749"/>
              <a:gd name="connsiteX2" fmla="*/ 6058985 w 6058985"/>
              <a:gd name="connsiteY2" fmla="*/ 6858000 h 6865749"/>
              <a:gd name="connsiteX3" fmla="*/ 9480 w 6058985"/>
              <a:gd name="connsiteY3" fmla="*/ 6865749 h 6865749"/>
              <a:gd name="connsiteX4" fmla="*/ 1516 w 6058985"/>
              <a:gd name="connsiteY4" fmla="*/ 1055284 h 6865749"/>
              <a:gd name="connsiteX5" fmla="*/ 815177 w 6058985"/>
              <a:gd name="connsiteY5" fmla="*/ 1048665 h 6865749"/>
              <a:gd name="connsiteX6" fmla="*/ 807643 w 6058985"/>
              <a:gd name="connsiteY6" fmla="*/ 7750 h 6865749"/>
              <a:gd name="connsiteX0" fmla="*/ 806127 w 6057469"/>
              <a:gd name="connsiteY0" fmla="*/ 7750 h 6865749"/>
              <a:gd name="connsiteX1" fmla="*/ 6057469 w 6057469"/>
              <a:gd name="connsiteY1" fmla="*/ 0 h 6865749"/>
              <a:gd name="connsiteX2" fmla="*/ 6057469 w 6057469"/>
              <a:gd name="connsiteY2" fmla="*/ 6858000 h 6865749"/>
              <a:gd name="connsiteX3" fmla="*/ 7964 w 6057469"/>
              <a:gd name="connsiteY3" fmla="*/ 6865749 h 6865749"/>
              <a:gd name="connsiteX4" fmla="*/ 0 w 6057469"/>
              <a:gd name="connsiteY4" fmla="*/ 1055284 h 6865749"/>
              <a:gd name="connsiteX5" fmla="*/ 813661 w 6057469"/>
              <a:gd name="connsiteY5" fmla="*/ 1048665 h 6865749"/>
              <a:gd name="connsiteX6" fmla="*/ 806127 w 6057469"/>
              <a:gd name="connsiteY6" fmla="*/ 7750 h 6865749"/>
              <a:gd name="connsiteX0" fmla="*/ 802952 w 6054294"/>
              <a:gd name="connsiteY0" fmla="*/ 7750 h 6865749"/>
              <a:gd name="connsiteX1" fmla="*/ 6054294 w 6054294"/>
              <a:gd name="connsiteY1" fmla="*/ 0 h 6865749"/>
              <a:gd name="connsiteX2" fmla="*/ 6054294 w 6054294"/>
              <a:gd name="connsiteY2" fmla="*/ 6858000 h 6865749"/>
              <a:gd name="connsiteX3" fmla="*/ 4789 w 6054294"/>
              <a:gd name="connsiteY3" fmla="*/ 6865749 h 6865749"/>
              <a:gd name="connsiteX4" fmla="*/ 0 w 6054294"/>
              <a:gd name="connsiteY4" fmla="*/ 1061634 h 6865749"/>
              <a:gd name="connsiteX5" fmla="*/ 810486 w 6054294"/>
              <a:gd name="connsiteY5" fmla="*/ 1048665 h 6865749"/>
              <a:gd name="connsiteX6" fmla="*/ 802952 w 605429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486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4921 w 6051904"/>
              <a:gd name="connsiteY5" fmla="*/ 10613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5501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58459 h 6865749"/>
              <a:gd name="connsiteX5" fmla="*/ 808096 w 6051904"/>
              <a:gd name="connsiteY5" fmla="*/ 1055015 h 6865749"/>
              <a:gd name="connsiteX6" fmla="*/ 800562 w 6051904"/>
              <a:gd name="connsiteY6" fmla="*/ 7750 h 6865749"/>
              <a:gd name="connsiteX0" fmla="*/ 799777 w 6051119"/>
              <a:gd name="connsiteY0" fmla="*/ 7750 h 6859693"/>
              <a:gd name="connsiteX1" fmla="*/ 6051119 w 6051119"/>
              <a:gd name="connsiteY1" fmla="*/ 0 h 6859693"/>
              <a:gd name="connsiteX2" fmla="*/ 6051119 w 6051119"/>
              <a:gd name="connsiteY2" fmla="*/ 6858000 h 6859693"/>
              <a:gd name="connsiteX3" fmla="*/ 13725 w 6051119"/>
              <a:gd name="connsiteY3" fmla="*/ 6859693 h 6859693"/>
              <a:gd name="connsiteX4" fmla="*/ 0 w 6051119"/>
              <a:gd name="connsiteY4" fmla="*/ 1058459 h 6859693"/>
              <a:gd name="connsiteX5" fmla="*/ 807311 w 6051119"/>
              <a:gd name="connsiteY5" fmla="*/ 1055015 h 6859693"/>
              <a:gd name="connsiteX6" fmla="*/ 799777 w 6051119"/>
              <a:gd name="connsiteY6" fmla="*/ 7750 h 6859693"/>
              <a:gd name="connsiteX0" fmla="*/ 800561 w 6051903"/>
              <a:gd name="connsiteY0" fmla="*/ 7750 h 6865749"/>
              <a:gd name="connsiteX1" fmla="*/ 6051903 w 6051903"/>
              <a:gd name="connsiteY1" fmla="*/ 0 h 6865749"/>
              <a:gd name="connsiteX2" fmla="*/ 6051903 w 6051903"/>
              <a:gd name="connsiteY2" fmla="*/ 6858000 h 6865749"/>
              <a:gd name="connsiteX3" fmla="*/ 2398 w 6051903"/>
              <a:gd name="connsiteY3" fmla="*/ 6865749 h 6865749"/>
              <a:gd name="connsiteX4" fmla="*/ 784 w 6051903"/>
              <a:gd name="connsiteY4" fmla="*/ 1058459 h 6865749"/>
              <a:gd name="connsiteX5" fmla="*/ 808095 w 6051903"/>
              <a:gd name="connsiteY5" fmla="*/ 1055015 h 6865749"/>
              <a:gd name="connsiteX6" fmla="*/ 800561 w 6051903"/>
              <a:gd name="connsiteY6" fmla="*/ 7750 h 6865749"/>
              <a:gd name="connsiteX0" fmla="*/ 800561 w 6051903"/>
              <a:gd name="connsiteY0" fmla="*/ 7750 h 6883916"/>
              <a:gd name="connsiteX1" fmla="*/ 6051903 w 6051903"/>
              <a:gd name="connsiteY1" fmla="*/ 0 h 6883916"/>
              <a:gd name="connsiteX2" fmla="*/ 6051903 w 6051903"/>
              <a:gd name="connsiteY2" fmla="*/ 6858000 h 6883916"/>
              <a:gd name="connsiteX3" fmla="*/ 2398 w 6051903"/>
              <a:gd name="connsiteY3" fmla="*/ 6883916 h 6883916"/>
              <a:gd name="connsiteX4" fmla="*/ 784 w 6051903"/>
              <a:gd name="connsiteY4" fmla="*/ 1058459 h 6883916"/>
              <a:gd name="connsiteX5" fmla="*/ 808095 w 6051903"/>
              <a:gd name="connsiteY5" fmla="*/ 1055015 h 6883916"/>
              <a:gd name="connsiteX6" fmla="*/ 800561 w 6051903"/>
              <a:gd name="connsiteY6" fmla="*/ 7750 h 6883916"/>
              <a:gd name="connsiteX0" fmla="*/ 799777 w 6051119"/>
              <a:gd name="connsiteY0" fmla="*/ 7750 h 6889971"/>
              <a:gd name="connsiteX1" fmla="*/ 6051119 w 6051119"/>
              <a:gd name="connsiteY1" fmla="*/ 0 h 6889971"/>
              <a:gd name="connsiteX2" fmla="*/ 6051119 w 6051119"/>
              <a:gd name="connsiteY2" fmla="*/ 6858000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806042 w 6057384"/>
              <a:gd name="connsiteY0" fmla="*/ 7750 h 6877859"/>
              <a:gd name="connsiteX1" fmla="*/ 6057384 w 6057384"/>
              <a:gd name="connsiteY1" fmla="*/ 0 h 6877859"/>
              <a:gd name="connsiteX2" fmla="*/ 6051328 w 6057384"/>
              <a:gd name="connsiteY2" fmla="*/ 6876167 h 6877859"/>
              <a:gd name="connsiteX3" fmla="*/ 1823 w 6057384"/>
              <a:gd name="connsiteY3" fmla="*/ 6877859 h 6877859"/>
              <a:gd name="connsiteX4" fmla="*/ 6265 w 6057384"/>
              <a:gd name="connsiteY4" fmla="*/ 1058459 h 6877859"/>
              <a:gd name="connsiteX5" fmla="*/ 813576 w 6057384"/>
              <a:gd name="connsiteY5" fmla="*/ 1055015 h 6877859"/>
              <a:gd name="connsiteX6" fmla="*/ 806042 w 6057384"/>
              <a:gd name="connsiteY6" fmla="*/ 7750 h 6877859"/>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8498"/>
              <a:gd name="connsiteY0" fmla="*/ 7750 h 6879284"/>
              <a:gd name="connsiteX1" fmla="*/ 6057384 w 6058498"/>
              <a:gd name="connsiteY1" fmla="*/ 0 h 6879284"/>
              <a:gd name="connsiteX2" fmla="*/ 6051328 w 6058498"/>
              <a:gd name="connsiteY2" fmla="*/ 6876167 h 6879284"/>
              <a:gd name="connsiteX3" fmla="*/ 1823 w 6058498"/>
              <a:gd name="connsiteY3" fmla="*/ 6877859 h 6879284"/>
              <a:gd name="connsiteX4" fmla="*/ 6265 w 6058498"/>
              <a:gd name="connsiteY4" fmla="*/ 1058459 h 6879284"/>
              <a:gd name="connsiteX5" fmla="*/ 813576 w 6058498"/>
              <a:gd name="connsiteY5" fmla="*/ 1055015 h 6879284"/>
              <a:gd name="connsiteX6" fmla="*/ 806042 w 6058498"/>
              <a:gd name="connsiteY6" fmla="*/ 7750 h 6879284"/>
              <a:gd name="connsiteX0" fmla="*/ 806042 w 6051865"/>
              <a:gd name="connsiteY0" fmla="*/ 7750 h 6879284"/>
              <a:gd name="connsiteX1" fmla="*/ 6045272 w 6051865"/>
              <a:gd name="connsiteY1" fmla="*/ 0 h 6879284"/>
              <a:gd name="connsiteX2" fmla="*/ 6051328 w 6051865"/>
              <a:gd name="connsiteY2" fmla="*/ 6876167 h 6879284"/>
              <a:gd name="connsiteX3" fmla="*/ 1823 w 6051865"/>
              <a:gd name="connsiteY3" fmla="*/ 6877859 h 6879284"/>
              <a:gd name="connsiteX4" fmla="*/ 6265 w 6051865"/>
              <a:gd name="connsiteY4" fmla="*/ 1058459 h 6879284"/>
              <a:gd name="connsiteX5" fmla="*/ 813576 w 6051865"/>
              <a:gd name="connsiteY5" fmla="*/ 1055015 h 6879284"/>
              <a:gd name="connsiteX6" fmla="*/ 806042 w 6051865"/>
              <a:gd name="connsiteY6" fmla="*/ 7750 h 6879284"/>
              <a:gd name="connsiteX0" fmla="*/ 806042 w 6064160"/>
              <a:gd name="connsiteY0" fmla="*/ 7750 h 6879284"/>
              <a:gd name="connsiteX1" fmla="*/ 6063439 w 6064160"/>
              <a:gd name="connsiteY1" fmla="*/ 0 h 6879284"/>
              <a:gd name="connsiteX2" fmla="*/ 6051328 w 6064160"/>
              <a:gd name="connsiteY2" fmla="*/ 6876167 h 6879284"/>
              <a:gd name="connsiteX3" fmla="*/ 1823 w 6064160"/>
              <a:gd name="connsiteY3" fmla="*/ 6877859 h 6879284"/>
              <a:gd name="connsiteX4" fmla="*/ 6265 w 6064160"/>
              <a:gd name="connsiteY4" fmla="*/ 1058459 h 6879284"/>
              <a:gd name="connsiteX5" fmla="*/ 813576 w 6064160"/>
              <a:gd name="connsiteY5" fmla="*/ 1055015 h 6879284"/>
              <a:gd name="connsiteX6" fmla="*/ 806042 w 6064160"/>
              <a:gd name="connsiteY6" fmla="*/ 7750 h 6879284"/>
              <a:gd name="connsiteX0" fmla="*/ 806042 w 6075814"/>
              <a:gd name="connsiteY0" fmla="*/ 7750 h 6883695"/>
              <a:gd name="connsiteX1" fmla="*/ 6063439 w 6075814"/>
              <a:gd name="connsiteY1" fmla="*/ 0 h 6883695"/>
              <a:gd name="connsiteX2" fmla="*/ 6075550 w 6075814"/>
              <a:gd name="connsiteY2" fmla="*/ 6882222 h 6883695"/>
              <a:gd name="connsiteX3" fmla="*/ 1823 w 6075814"/>
              <a:gd name="connsiteY3" fmla="*/ 6877859 h 6883695"/>
              <a:gd name="connsiteX4" fmla="*/ 6265 w 6075814"/>
              <a:gd name="connsiteY4" fmla="*/ 1058459 h 6883695"/>
              <a:gd name="connsiteX5" fmla="*/ 813576 w 6075814"/>
              <a:gd name="connsiteY5" fmla="*/ 1055015 h 6883695"/>
              <a:gd name="connsiteX6" fmla="*/ 806042 w 6075814"/>
              <a:gd name="connsiteY6" fmla="*/ 7750 h 6883695"/>
              <a:gd name="connsiteX0" fmla="*/ 806042 w 6077779"/>
              <a:gd name="connsiteY0" fmla="*/ 7750 h 6883695"/>
              <a:gd name="connsiteX1" fmla="*/ 6063439 w 6077779"/>
              <a:gd name="connsiteY1" fmla="*/ 0 h 6883695"/>
              <a:gd name="connsiteX2" fmla="*/ 6075550 w 6077779"/>
              <a:gd name="connsiteY2" fmla="*/ 6882222 h 6883695"/>
              <a:gd name="connsiteX3" fmla="*/ 1823 w 6077779"/>
              <a:gd name="connsiteY3" fmla="*/ 6877859 h 6883695"/>
              <a:gd name="connsiteX4" fmla="*/ 6265 w 6077779"/>
              <a:gd name="connsiteY4" fmla="*/ 1058459 h 6883695"/>
              <a:gd name="connsiteX5" fmla="*/ 813576 w 6077779"/>
              <a:gd name="connsiteY5" fmla="*/ 1055015 h 6883695"/>
              <a:gd name="connsiteX6" fmla="*/ 806042 w 6077779"/>
              <a:gd name="connsiteY6" fmla="*/ 7750 h 6883695"/>
              <a:gd name="connsiteX0" fmla="*/ 806042 w 6063966"/>
              <a:gd name="connsiteY0" fmla="*/ 7750 h 6889225"/>
              <a:gd name="connsiteX1" fmla="*/ 6063439 w 6063966"/>
              <a:gd name="connsiteY1" fmla="*/ 0 h 6889225"/>
              <a:gd name="connsiteX2" fmla="*/ 6039217 w 6063966"/>
              <a:gd name="connsiteY2" fmla="*/ 6888277 h 6889225"/>
              <a:gd name="connsiteX3" fmla="*/ 1823 w 6063966"/>
              <a:gd name="connsiteY3" fmla="*/ 6877859 h 6889225"/>
              <a:gd name="connsiteX4" fmla="*/ 6265 w 6063966"/>
              <a:gd name="connsiteY4" fmla="*/ 1058459 h 6889225"/>
              <a:gd name="connsiteX5" fmla="*/ 813576 w 6063966"/>
              <a:gd name="connsiteY5" fmla="*/ 1055015 h 6889225"/>
              <a:gd name="connsiteX6" fmla="*/ 806042 w 6063966"/>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55015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63482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05109 w 6064149"/>
              <a:gd name="connsiteY5" fmla="*/ 1055015 h 6889225"/>
              <a:gd name="connsiteX6" fmla="*/ 806042 w 6064149"/>
              <a:gd name="connsiteY6" fmla="*/ 7750 h 688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4149" h="6889225">
                <a:moveTo>
                  <a:pt x="806042" y="7750"/>
                </a:moveTo>
                <a:lnTo>
                  <a:pt x="6063439" y="0"/>
                </a:lnTo>
                <a:cubicBezTo>
                  <a:pt x="6067476" y="69641"/>
                  <a:pt x="6053347" y="6830748"/>
                  <a:pt x="6045273" y="6888277"/>
                </a:cubicBezTo>
                <a:cubicBezTo>
                  <a:pt x="5964555" y="6892878"/>
                  <a:pt x="46208" y="6879314"/>
                  <a:pt x="1823" y="6877859"/>
                </a:cubicBezTo>
                <a:cubicBezTo>
                  <a:pt x="-6141" y="6878397"/>
                  <a:pt x="15091" y="1055337"/>
                  <a:pt x="6265" y="1058459"/>
                </a:cubicBezTo>
                <a:cubicBezTo>
                  <a:pt x="14445" y="1050710"/>
                  <a:pt x="799243" y="1054261"/>
                  <a:pt x="805109" y="1055015"/>
                </a:cubicBezTo>
                <a:cubicBezTo>
                  <a:pt x="796714" y="1052056"/>
                  <a:pt x="808356" y="97080"/>
                  <a:pt x="806042" y="7750"/>
                </a:cubicBez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sp>
        <p:nvSpPr>
          <p:cNvPr id="9" name="Title Placeholder 14">
            <a:extLst>
              <a:ext uri="{FF2B5EF4-FFF2-40B4-BE49-F238E27FC236}">
                <a16:creationId xmlns:a16="http://schemas.microsoft.com/office/drawing/2014/main" id="{D99C9074-5F0C-7949-AD02-27B3ADCC622A}"/>
              </a:ext>
            </a:extLst>
          </p:cNvPr>
          <p:cNvSpPr>
            <a:spLocks noGrp="1"/>
          </p:cNvSpPr>
          <p:nvPr>
            <p:ph type="title" hasCustomPrompt="1"/>
          </p:nvPr>
        </p:nvSpPr>
        <p:spPr>
          <a:xfrm>
            <a:off x="6477431" y="0"/>
            <a:ext cx="5306582"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4135" userDrawn="1">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image light">
    <p:spTree>
      <p:nvGrpSpPr>
        <p:cNvPr id="1" name=""/>
        <p:cNvGrpSpPr/>
        <p:nvPr/>
      </p:nvGrpSpPr>
      <p:grpSpPr>
        <a:xfrm>
          <a:off x="0" y="0"/>
          <a:ext cx="0" cy="0"/>
          <a:chOff x="0" y="0"/>
          <a:chExt cx="0" cy="0"/>
        </a:xfrm>
      </p:grpSpPr>
      <p:sp>
        <p:nvSpPr>
          <p:cNvPr id="5" name="Plassholder for bilde 4"/>
          <p:cNvSpPr>
            <a:spLocks noGrp="1"/>
          </p:cNvSpPr>
          <p:nvPr>
            <p:ph type="pic" sz="quarter" idx="15" hasCustomPrompt="1"/>
          </p:nvPr>
        </p:nvSpPr>
        <p:spPr>
          <a:xfrm>
            <a:off x="6312569" y="0"/>
            <a:ext cx="5886307" cy="685802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697831 w 5879431"/>
              <a:gd name="connsiteY0" fmla="*/ 1 h 6871750"/>
              <a:gd name="connsiteX1" fmla="*/ 5879431 w 5879431"/>
              <a:gd name="connsiteY1" fmla="*/ 0 h 6871750"/>
              <a:gd name="connsiteX2" fmla="*/ 5879431 w 5879431"/>
              <a:gd name="connsiteY2" fmla="*/ 6858000 h 6871750"/>
              <a:gd name="connsiteX3" fmla="*/ 0 w 5879431"/>
              <a:gd name="connsiteY3" fmla="*/ 6871750 h 6871750"/>
              <a:gd name="connsiteX4" fmla="*/ 697831 w 5879431"/>
              <a:gd name="connsiteY4" fmla="*/ 1 h 6871750"/>
              <a:gd name="connsiteX0" fmla="*/ 697831 w 5886307"/>
              <a:gd name="connsiteY0" fmla="*/ 1 h 6871779"/>
              <a:gd name="connsiteX1" fmla="*/ 5879431 w 5886307"/>
              <a:gd name="connsiteY1" fmla="*/ 0 h 6871779"/>
              <a:gd name="connsiteX2" fmla="*/ 5886307 w 5886307"/>
              <a:gd name="connsiteY2" fmla="*/ 6871779 h 6871779"/>
              <a:gd name="connsiteX3" fmla="*/ 0 w 5886307"/>
              <a:gd name="connsiteY3" fmla="*/ 6871750 h 6871779"/>
              <a:gd name="connsiteX4" fmla="*/ 697831 w 5886307"/>
              <a:gd name="connsiteY4" fmla="*/ 1 h 6871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6307" h="6871779">
                <a:moveTo>
                  <a:pt x="697831" y="1"/>
                </a:moveTo>
                <a:lnTo>
                  <a:pt x="5879431" y="0"/>
                </a:lnTo>
                <a:lnTo>
                  <a:pt x="5886307" y="6871779"/>
                </a:lnTo>
                <a:lnTo>
                  <a:pt x="0" y="6871750"/>
                </a:lnTo>
                <a:lnTo>
                  <a:pt x="697831"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Plassholder for tekst 2">
            <a:extLst>
              <a:ext uri="{FF2B5EF4-FFF2-40B4-BE49-F238E27FC236}">
                <a16:creationId xmlns:a16="http://schemas.microsoft.com/office/drawing/2014/main" id="{40A25B72-BFBC-434F-9909-55A3C3931306}"/>
              </a:ext>
            </a:extLst>
          </p:cNvPr>
          <p:cNvSpPr>
            <a:spLocks noGrp="1"/>
          </p:cNvSpPr>
          <p:nvPr>
            <p:ph type="body" sz="quarter" idx="10" hasCustomPrompt="1"/>
          </p:nvPr>
        </p:nvSpPr>
        <p:spPr>
          <a:xfrm>
            <a:off x="1113324" y="1062320"/>
            <a:ext cx="5380242" cy="4223467"/>
          </a:xfrm>
          <a:custGeom>
            <a:avLst/>
            <a:gdLst>
              <a:gd name="connsiteX0" fmla="*/ 0 w 4982677"/>
              <a:gd name="connsiteY0" fmla="*/ 0 h 3866321"/>
              <a:gd name="connsiteX1" fmla="*/ 4982677 w 4982677"/>
              <a:gd name="connsiteY1" fmla="*/ 0 h 3866321"/>
              <a:gd name="connsiteX2" fmla="*/ 4982677 w 4982677"/>
              <a:gd name="connsiteY2" fmla="*/ 3866321 h 3866321"/>
              <a:gd name="connsiteX3" fmla="*/ 0 w 4982677"/>
              <a:gd name="connsiteY3" fmla="*/ 3866321 h 3866321"/>
              <a:gd name="connsiteX4" fmla="*/ 0 w 4982677"/>
              <a:gd name="connsiteY4" fmla="*/ 0 h 3866321"/>
              <a:gd name="connsiteX0" fmla="*/ 0 w 4982677"/>
              <a:gd name="connsiteY0" fmla="*/ 0 h 3866321"/>
              <a:gd name="connsiteX1" fmla="*/ 4982677 w 4982677"/>
              <a:gd name="connsiteY1" fmla="*/ 0 h 3866321"/>
              <a:gd name="connsiteX2" fmla="*/ 4624868 w 4982677"/>
              <a:gd name="connsiteY2" fmla="*/ 3866321 h 3866321"/>
              <a:gd name="connsiteX3" fmla="*/ 0 w 4982677"/>
              <a:gd name="connsiteY3" fmla="*/ 3866321 h 3866321"/>
              <a:gd name="connsiteX4" fmla="*/ 0 w 4982677"/>
              <a:gd name="connsiteY4" fmla="*/ 0 h 3866321"/>
              <a:gd name="connsiteX0" fmla="*/ 0 w 5290790"/>
              <a:gd name="connsiteY0" fmla="*/ 9939 h 3876260"/>
              <a:gd name="connsiteX1" fmla="*/ 5290790 w 5290790"/>
              <a:gd name="connsiteY1" fmla="*/ 0 h 3876260"/>
              <a:gd name="connsiteX2" fmla="*/ 4624868 w 5290790"/>
              <a:gd name="connsiteY2" fmla="*/ 3876260 h 3876260"/>
              <a:gd name="connsiteX3" fmla="*/ 0 w 5290790"/>
              <a:gd name="connsiteY3" fmla="*/ 3876260 h 3876260"/>
              <a:gd name="connsiteX4" fmla="*/ 0 w 5290790"/>
              <a:gd name="connsiteY4" fmla="*/ 9939 h 3876260"/>
              <a:gd name="connsiteX0" fmla="*/ 0 w 5290790"/>
              <a:gd name="connsiteY0" fmla="*/ 9939 h 3886199"/>
              <a:gd name="connsiteX1" fmla="*/ 5290790 w 5290790"/>
              <a:gd name="connsiteY1" fmla="*/ 0 h 3886199"/>
              <a:gd name="connsiteX2" fmla="*/ 4505599 w 5290790"/>
              <a:gd name="connsiteY2" fmla="*/ 3886199 h 3886199"/>
              <a:gd name="connsiteX3" fmla="*/ 0 w 5290790"/>
              <a:gd name="connsiteY3" fmla="*/ 3876260 h 3886199"/>
              <a:gd name="connsiteX4" fmla="*/ 0 w 5290790"/>
              <a:gd name="connsiteY4" fmla="*/ 9939 h 3886199"/>
              <a:gd name="connsiteX0" fmla="*/ 0 w 5290790"/>
              <a:gd name="connsiteY0" fmla="*/ 9939 h 3896138"/>
              <a:gd name="connsiteX1" fmla="*/ 5290790 w 5290790"/>
              <a:gd name="connsiteY1" fmla="*/ 0 h 3896138"/>
              <a:gd name="connsiteX2" fmla="*/ 4465842 w 5290790"/>
              <a:gd name="connsiteY2" fmla="*/ 3896138 h 3896138"/>
              <a:gd name="connsiteX3" fmla="*/ 0 w 5290790"/>
              <a:gd name="connsiteY3" fmla="*/ 3876260 h 3896138"/>
              <a:gd name="connsiteX4" fmla="*/ 0 w 5290790"/>
              <a:gd name="connsiteY4" fmla="*/ 9939 h 3896138"/>
              <a:gd name="connsiteX0" fmla="*/ 0 w 5290790"/>
              <a:gd name="connsiteY0" fmla="*/ 9939 h 3896138"/>
              <a:gd name="connsiteX1" fmla="*/ 5290790 w 5290790"/>
              <a:gd name="connsiteY1" fmla="*/ 0 h 3896138"/>
              <a:gd name="connsiteX2" fmla="*/ 4306816 w 5290790"/>
              <a:gd name="connsiteY2" fmla="*/ 3896138 h 3896138"/>
              <a:gd name="connsiteX3" fmla="*/ 0 w 5290790"/>
              <a:gd name="connsiteY3" fmla="*/ 3876260 h 3896138"/>
              <a:gd name="connsiteX4" fmla="*/ 0 w 5290790"/>
              <a:gd name="connsiteY4" fmla="*/ 9939 h 3896138"/>
              <a:gd name="connsiteX0" fmla="*/ 0 w 5340486"/>
              <a:gd name="connsiteY0" fmla="*/ 17387 h 3903586"/>
              <a:gd name="connsiteX1" fmla="*/ 5340486 w 5340486"/>
              <a:gd name="connsiteY1" fmla="*/ 0 h 3903586"/>
              <a:gd name="connsiteX2" fmla="*/ 4306816 w 5340486"/>
              <a:gd name="connsiteY2" fmla="*/ 3903586 h 3903586"/>
              <a:gd name="connsiteX3" fmla="*/ 0 w 5340486"/>
              <a:gd name="connsiteY3" fmla="*/ 3883708 h 3903586"/>
              <a:gd name="connsiteX4" fmla="*/ 0 w 5340486"/>
              <a:gd name="connsiteY4" fmla="*/ 17387 h 3903586"/>
              <a:gd name="connsiteX0" fmla="*/ 0 w 5350425"/>
              <a:gd name="connsiteY0" fmla="*/ 9939 h 3896138"/>
              <a:gd name="connsiteX1" fmla="*/ 5350425 w 5350425"/>
              <a:gd name="connsiteY1" fmla="*/ 0 h 3896138"/>
              <a:gd name="connsiteX2" fmla="*/ 4306816 w 5350425"/>
              <a:gd name="connsiteY2" fmla="*/ 3896138 h 3896138"/>
              <a:gd name="connsiteX3" fmla="*/ 0 w 5350425"/>
              <a:gd name="connsiteY3" fmla="*/ 3876260 h 3896138"/>
              <a:gd name="connsiteX4" fmla="*/ 0 w 5350425"/>
              <a:gd name="connsiteY4" fmla="*/ 9939 h 3896138"/>
              <a:gd name="connsiteX0" fmla="*/ 0 w 5350425"/>
              <a:gd name="connsiteY0" fmla="*/ 9939 h 3896138"/>
              <a:gd name="connsiteX1" fmla="*/ 5350425 w 5350425"/>
              <a:gd name="connsiteY1" fmla="*/ 0 h 3896138"/>
              <a:gd name="connsiteX2" fmla="*/ 4495659 w 5350425"/>
              <a:gd name="connsiteY2" fmla="*/ 3896138 h 3896138"/>
              <a:gd name="connsiteX3" fmla="*/ 0 w 5350425"/>
              <a:gd name="connsiteY3" fmla="*/ 3876260 h 3896138"/>
              <a:gd name="connsiteX4" fmla="*/ 0 w 5350425"/>
              <a:gd name="connsiteY4" fmla="*/ 9939 h 3896138"/>
              <a:gd name="connsiteX0" fmla="*/ 0 w 5410059"/>
              <a:gd name="connsiteY0" fmla="*/ 9939 h 3896138"/>
              <a:gd name="connsiteX1" fmla="*/ 5410059 w 5410059"/>
              <a:gd name="connsiteY1" fmla="*/ 0 h 3896138"/>
              <a:gd name="connsiteX2" fmla="*/ 4495659 w 5410059"/>
              <a:gd name="connsiteY2" fmla="*/ 3896138 h 3896138"/>
              <a:gd name="connsiteX3" fmla="*/ 0 w 5410059"/>
              <a:gd name="connsiteY3" fmla="*/ 3876260 h 3896138"/>
              <a:gd name="connsiteX4" fmla="*/ 0 w 5410059"/>
              <a:gd name="connsiteY4" fmla="*/ 9939 h 3896138"/>
              <a:gd name="connsiteX0" fmla="*/ 0 w 5380242"/>
              <a:gd name="connsiteY0" fmla="*/ 838 h 3887037"/>
              <a:gd name="connsiteX1" fmla="*/ 5380242 w 5380242"/>
              <a:gd name="connsiteY1" fmla="*/ 0 h 3887037"/>
              <a:gd name="connsiteX2" fmla="*/ 4495659 w 5380242"/>
              <a:gd name="connsiteY2" fmla="*/ 3887037 h 3887037"/>
              <a:gd name="connsiteX3" fmla="*/ 0 w 5380242"/>
              <a:gd name="connsiteY3" fmla="*/ 3867159 h 3887037"/>
              <a:gd name="connsiteX4" fmla="*/ 0 w 5380242"/>
              <a:gd name="connsiteY4" fmla="*/ 838 h 3887037"/>
              <a:gd name="connsiteX0" fmla="*/ 0 w 5380242"/>
              <a:gd name="connsiteY0" fmla="*/ 838 h 3874447"/>
              <a:gd name="connsiteX1" fmla="*/ 5380242 w 5380242"/>
              <a:gd name="connsiteY1" fmla="*/ 0 h 3874447"/>
              <a:gd name="connsiteX2" fmla="*/ 4777542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53169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94420 w 5380242"/>
              <a:gd name="connsiteY2" fmla="*/ 3874447 h 3874447"/>
              <a:gd name="connsiteX3" fmla="*/ 0 w 5380242"/>
              <a:gd name="connsiteY3" fmla="*/ 3867159 h 3874447"/>
              <a:gd name="connsiteX4" fmla="*/ 0 w 5380242"/>
              <a:gd name="connsiteY4" fmla="*/ 838 h 3874447"/>
              <a:gd name="connsiteX0" fmla="*/ 0 w 5380242"/>
              <a:gd name="connsiteY0" fmla="*/ 838 h 3867159"/>
              <a:gd name="connsiteX1" fmla="*/ 5380242 w 5380242"/>
              <a:gd name="connsiteY1" fmla="*/ 0 h 3867159"/>
              <a:gd name="connsiteX2" fmla="*/ 4887545 w 5380242"/>
              <a:gd name="connsiteY2" fmla="*/ 3861857 h 3867159"/>
              <a:gd name="connsiteX3" fmla="*/ 0 w 5380242"/>
              <a:gd name="connsiteY3" fmla="*/ 3867159 h 3867159"/>
              <a:gd name="connsiteX4" fmla="*/ 0 w 5380242"/>
              <a:gd name="connsiteY4" fmla="*/ 838 h 38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242" h="3867159">
                <a:moveTo>
                  <a:pt x="0" y="838"/>
                </a:moveTo>
                <a:lnTo>
                  <a:pt x="5380242" y="0"/>
                </a:lnTo>
                <a:lnTo>
                  <a:pt x="4887545" y="3861857"/>
                </a:lnTo>
                <a:lnTo>
                  <a:pt x="0" y="3867159"/>
                </a:lnTo>
                <a:lnTo>
                  <a:pt x="0" y="838"/>
                </a:lnTo>
                <a:close/>
              </a:path>
            </a:pathLst>
          </a:custGeom>
        </p:spPr>
        <p:txBody>
          <a:bodyPr anchor="ctr">
            <a:normAutofit/>
          </a:bodyPr>
          <a:lstStyle>
            <a:lvl1pPr marL="0" indent="0" algn="l">
              <a:lnSpc>
                <a:spcPct val="100000"/>
              </a:lnSpc>
              <a:buNone/>
              <a:defRPr sz="8000" baseline="0">
                <a:solidFill>
                  <a:schemeClr val="accent1"/>
                </a:solidFill>
                <a:latin typeface="+mj-lt"/>
              </a:defRPr>
            </a:lvl1pPr>
          </a:lstStyle>
          <a:p>
            <a:pPr lvl="0"/>
            <a:r>
              <a:rPr lang="nb-NO"/>
              <a:t>Chapter page image</a:t>
            </a:r>
          </a:p>
        </p:txBody>
      </p:sp>
    </p:spTree>
    <p:extLst>
      <p:ext uri="{BB962C8B-B14F-4D97-AF65-F5344CB8AC3E}">
        <p14:creationId xmlns:p14="http://schemas.microsoft.com/office/powerpoint/2010/main" val="1855450479"/>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image dark">
    <p:bg>
      <p:bgPr>
        <a:solidFill>
          <a:schemeClr val="bg2">
            <a:lumMod val="25000"/>
          </a:schemeClr>
        </a:solidFill>
        <a:effectLst/>
      </p:bgPr>
    </p:bg>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Plassholder for bilde 4">
            <a:extLst>
              <a:ext uri="{FF2B5EF4-FFF2-40B4-BE49-F238E27FC236}">
                <a16:creationId xmlns:a16="http://schemas.microsoft.com/office/drawing/2014/main" id="{81BF09AC-313F-F044-BD9D-BD9C3C13E4C4}"/>
              </a:ext>
            </a:extLst>
          </p:cNvPr>
          <p:cNvSpPr>
            <a:spLocks noGrp="1"/>
          </p:cNvSpPr>
          <p:nvPr>
            <p:ph type="pic" sz="quarter" idx="15" hasCustomPrompt="1"/>
          </p:nvPr>
        </p:nvSpPr>
        <p:spPr>
          <a:xfrm>
            <a:off x="6312569" y="0"/>
            <a:ext cx="5879431" cy="6878626"/>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697831 w 5879431"/>
              <a:gd name="connsiteY0" fmla="*/ 1 h 6871750"/>
              <a:gd name="connsiteX1" fmla="*/ 5879431 w 5879431"/>
              <a:gd name="connsiteY1" fmla="*/ 0 h 6871750"/>
              <a:gd name="connsiteX2" fmla="*/ 5879431 w 5879431"/>
              <a:gd name="connsiteY2" fmla="*/ 6858000 h 6871750"/>
              <a:gd name="connsiteX3" fmla="*/ 0 w 5879431"/>
              <a:gd name="connsiteY3" fmla="*/ 6871750 h 6871750"/>
              <a:gd name="connsiteX4" fmla="*/ 697831 w 5879431"/>
              <a:gd name="connsiteY4" fmla="*/ 1 h 6871750"/>
              <a:gd name="connsiteX0" fmla="*/ 697831 w 5879431"/>
              <a:gd name="connsiteY0" fmla="*/ 1 h 6878626"/>
              <a:gd name="connsiteX1" fmla="*/ 5879431 w 5879431"/>
              <a:gd name="connsiteY1" fmla="*/ 0 h 6878626"/>
              <a:gd name="connsiteX2" fmla="*/ 5879431 w 5879431"/>
              <a:gd name="connsiteY2" fmla="*/ 6878626 h 6878626"/>
              <a:gd name="connsiteX3" fmla="*/ 0 w 5879431"/>
              <a:gd name="connsiteY3" fmla="*/ 6871750 h 6878626"/>
              <a:gd name="connsiteX4" fmla="*/ 697831 w 5879431"/>
              <a:gd name="connsiteY4" fmla="*/ 1 h 6878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9431" h="6878626">
                <a:moveTo>
                  <a:pt x="697831" y="1"/>
                </a:moveTo>
                <a:lnTo>
                  <a:pt x="5879431" y="0"/>
                </a:lnTo>
                <a:lnTo>
                  <a:pt x="5879431" y="6878626"/>
                </a:lnTo>
                <a:lnTo>
                  <a:pt x="0" y="6871750"/>
                </a:lnTo>
                <a:lnTo>
                  <a:pt x="697831"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sp>
        <p:nvSpPr>
          <p:cNvPr id="12" name="Plassholder for tekst 2">
            <a:extLst>
              <a:ext uri="{FF2B5EF4-FFF2-40B4-BE49-F238E27FC236}">
                <a16:creationId xmlns:a16="http://schemas.microsoft.com/office/drawing/2014/main" id="{F3AC1F62-ADEC-F048-96C5-AAC00129BD19}"/>
              </a:ext>
            </a:extLst>
          </p:cNvPr>
          <p:cNvSpPr>
            <a:spLocks noGrp="1"/>
          </p:cNvSpPr>
          <p:nvPr>
            <p:ph type="body" sz="quarter" idx="10" hasCustomPrompt="1"/>
          </p:nvPr>
        </p:nvSpPr>
        <p:spPr>
          <a:xfrm>
            <a:off x="1113324" y="1062320"/>
            <a:ext cx="5380242" cy="4223467"/>
          </a:xfrm>
          <a:custGeom>
            <a:avLst/>
            <a:gdLst>
              <a:gd name="connsiteX0" fmla="*/ 0 w 4982677"/>
              <a:gd name="connsiteY0" fmla="*/ 0 h 3866321"/>
              <a:gd name="connsiteX1" fmla="*/ 4982677 w 4982677"/>
              <a:gd name="connsiteY1" fmla="*/ 0 h 3866321"/>
              <a:gd name="connsiteX2" fmla="*/ 4982677 w 4982677"/>
              <a:gd name="connsiteY2" fmla="*/ 3866321 h 3866321"/>
              <a:gd name="connsiteX3" fmla="*/ 0 w 4982677"/>
              <a:gd name="connsiteY3" fmla="*/ 3866321 h 3866321"/>
              <a:gd name="connsiteX4" fmla="*/ 0 w 4982677"/>
              <a:gd name="connsiteY4" fmla="*/ 0 h 3866321"/>
              <a:gd name="connsiteX0" fmla="*/ 0 w 4982677"/>
              <a:gd name="connsiteY0" fmla="*/ 0 h 3866321"/>
              <a:gd name="connsiteX1" fmla="*/ 4982677 w 4982677"/>
              <a:gd name="connsiteY1" fmla="*/ 0 h 3866321"/>
              <a:gd name="connsiteX2" fmla="*/ 4624868 w 4982677"/>
              <a:gd name="connsiteY2" fmla="*/ 3866321 h 3866321"/>
              <a:gd name="connsiteX3" fmla="*/ 0 w 4982677"/>
              <a:gd name="connsiteY3" fmla="*/ 3866321 h 3866321"/>
              <a:gd name="connsiteX4" fmla="*/ 0 w 4982677"/>
              <a:gd name="connsiteY4" fmla="*/ 0 h 3866321"/>
              <a:gd name="connsiteX0" fmla="*/ 0 w 5290790"/>
              <a:gd name="connsiteY0" fmla="*/ 9939 h 3876260"/>
              <a:gd name="connsiteX1" fmla="*/ 5290790 w 5290790"/>
              <a:gd name="connsiteY1" fmla="*/ 0 h 3876260"/>
              <a:gd name="connsiteX2" fmla="*/ 4624868 w 5290790"/>
              <a:gd name="connsiteY2" fmla="*/ 3876260 h 3876260"/>
              <a:gd name="connsiteX3" fmla="*/ 0 w 5290790"/>
              <a:gd name="connsiteY3" fmla="*/ 3876260 h 3876260"/>
              <a:gd name="connsiteX4" fmla="*/ 0 w 5290790"/>
              <a:gd name="connsiteY4" fmla="*/ 9939 h 3876260"/>
              <a:gd name="connsiteX0" fmla="*/ 0 w 5290790"/>
              <a:gd name="connsiteY0" fmla="*/ 9939 h 3886199"/>
              <a:gd name="connsiteX1" fmla="*/ 5290790 w 5290790"/>
              <a:gd name="connsiteY1" fmla="*/ 0 h 3886199"/>
              <a:gd name="connsiteX2" fmla="*/ 4505599 w 5290790"/>
              <a:gd name="connsiteY2" fmla="*/ 3886199 h 3886199"/>
              <a:gd name="connsiteX3" fmla="*/ 0 w 5290790"/>
              <a:gd name="connsiteY3" fmla="*/ 3876260 h 3886199"/>
              <a:gd name="connsiteX4" fmla="*/ 0 w 5290790"/>
              <a:gd name="connsiteY4" fmla="*/ 9939 h 3886199"/>
              <a:gd name="connsiteX0" fmla="*/ 0 w 5290790"/>
              <a:gd name="connsiteY0" fmla="*/ 9939 h 3896138"/>
              <a:gd name="connsiteX1" fmla="*/ 5290790 w 5290790"/>
              <a:gd name="connsiteY1" fmla="*/ 0 h 3896138"/>
              <a:gd name="connsiteX2" fmla="*/ 4465842 w 5290790"/>
              <a:gd name="connsiteY2" fmla="*/ 3896138 h 3896138"/>
              <a:gd name="connsiteX3" fmla="*/ 0 w 5290790"/>
              <a:gd name="connsiteY3" fmla="*/ 3876260 h 3896138"/>
              <a:gd name="connsiteX4" fmla="*/ 0 w 5290790"/>
              <a:gd name="connsiteY4" fmla="*/ 9939 h 3896138"/>
              <a:gd name="connsiteX0" fmla="*/ 0 w 5290790"/>
              <a:gd name="connsiteY0" fmla="*/ 9939 h 3896138"/>
              <a:gd name="connsiteX1" fmla="*/ 5290790 w 5290790"/>
              <a:gd name="connsiteY1" fmla="*/ 0 h 3896138"/>
              <a:gd name="connsiteX2" fmla="*/ 4306816 w 5290790"/>
              <a:gd name="connsiteY2" fmla="*/ 3896138 h 3896138"/>
              <a:gd name="connsiteX3" fmla="*/ 0 w 5290790"/>
              <a:gd name="connsiteY3" fmla="*/ 3876260 h 3896138"/>
              <a:gd name="connsiteX4" fmla="*/ 0 w 5290790"/>
              <a:gd name="connsiteY4" fmla="*/ 9939 h 3896138"/>
              <a:gd name="connsiteX0" fmla="*/ 0 w 5340486"/>
              <a:gd name="connsiteY0" fmla="*/ 17387 h 3903586"/>
              <a:gd name="connsiteX1" fmla="*/ 5340486 w 5340486"/>
              <a:gd name="connsiteY1" fmla="*/ 0 h 3903586"/>
              <a:gd name="connsiteX2" fmla="*/ 4306816 w 5340486"/>
              <a:gd name="connsiteY2" fmla="*/ 3903586 h 3903586"/>
              <a:gd name="connsiteX3" fmla="*/ 0 w 5340486"/>
              <a:gd name="connsiteY3" fmla="*/ 3883708 h 3903586"/>
              <a:gd name="connsiteX4" fmla="*/ 0 w 5340486"/>
              <a:gd name="connsiteY4" fmla="*/ 17387 h 3903586"/>
              <a:gd name="connsiteX0" fmla="*/ 0 w 5350425"/>
              <a:gd name="connsiteY0" fmla="*/ 9939 h 3896138"/>
              <a:gd name="connsiteX1" fmla="*/ 5350425 w 5350425"/>
              <a:gd name="connsiteY1" fmla="*/ 0 h 3896138"/>
              <a:gd name="connsiteX2" fmla="*/ 4306816 w 5350425"/>
              <a:gd name="connsiteY2" fmla="*/ 3896138 h 3896138"/>
              <a:gd name="connsiteX3" fmla="*/ 0 w 5350425"/>
              <a:gd name="connsiteY3" fmla="*/ 3876260 h 3896138"/>
              <a:gd name="connsiteX4" fmla="*/ 0 w 5350425"/>
              <a:gd name="connsiteY4" fmla="*/ 9939 h 3896138"/>
              <a:gd name="connsiteX0" fmla="*/ 0 w 5350425"/>
              <a:gd name="connsiteY0" fmla="*/ 9939 h 3896138"/>
              <a:gd name="connsiteX1" fmla="*/ 5350425 w 5350425"/>
              <a:gd name="connsiteY1" fmla="*/ 0 h 3896138"/>
              <a:gd name="connsiteX2" fmla="*/ 4495659 w 5350425"/>
              <a:gd name="connsiteY2" fmla="*/ 3896138 h 3896138"/>
              <a:gd name="connsiteX3" fmla="*/ 0 w 5350425"/>
              <a:gd name="connsiteY3" fmla="*/ 3876260 h 3896138"/>
              <a:gd name="connsiteX4" fmla="*/ 0 w 5350425"/>
              <a:gd name="connsiteY4" fmla="*/ 9939 h 3896138"/>
              <a:gd name="connsiteX0" fmla="*/ 0 w 5410059"/>
              <a:gd name="connsiteY0" fmla="*/ 9939 h 3896138"/>
              <a:gd name="connsiteX1" fmla="*/ 5410059 w 5410059"/>
              <a:gd name="connsiteY1" fmla="*/ 0 h 3896138"/>
              <a:gd name="connsiteX2" fmla="*/ 4495659 w 5410059"/>
              <a:gd name="connsiteY2" fmla="*/ 3896138 h 3896138"/>
              <a:gd name="connsiteX3" fmla="*/ 0 w 5410059"/>
              <a:gd name="connsiteY3" fmla="*/ 3876260 h 3896138"/>
              <a:gd name="connsiteX4" fmla="*/ 0 w 5410059"/>
              <a:gd name="connsiteY4" fmla="*/ 9939 h 3896138"/>
              <a:gd name="connsiteX0" fmla="*/ 0 w 5380242"/>
              <a:gd name="connsiteY0" fmla="*/ 838 h 3887037"/>
              <a:gd name="connsiteX1" fmla="*/ 5380242 w 5380242"/>
              <a:gd name="connsiteY1" fmla="*/ 0 h 3887037"/>
              <a:gd name="connsiteX2" fmla="*/ 4495659 w 5380242"/>
              <a:gd name="connsiteY2" fmla="*/ 3887037 h 3887037"/>
              <a:gd name="connsiteX3" fmla="*/ 0 w 5380242"/>
              <a:gd name="connsiteY3" fmla="*/ 3867159 h 3887037"/>
              <a:gd name="connsiteX4" fmla="*/ 0 w 5380242"/>
              <a:gd name="connsiteY4" fmla="*/ 838 h 3887037"/>
              <a:gd name="connsiteX0" fmla="*/ 0 w 5380242"/>
              <a:gd name="connsiteY0" fmla="*/ 838 h 3874447"/>
              <a:gd name="connsiteX1" fmla="*/ 5380242 w 5380242"/>
              <a:gd name="connsiteY1" fmla="*/ 0 h 3874447"/>
              <a:gd name="connsiteX2" fmla="*/ 4777542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53169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94420 w 5380242"/>
              <a:gd name="connsiteY2" fmla="*/ 3874447 h 3874447"/>
              <a:gd name="connsiteX3" fmla="*/ 0 w 5380242"/>
              <a:gd name="connsiteY3" fmla="*/ 3867159 h 3874447"/>
              <a:gd name="connsiteX4" fmla="*/ 0 w 5380242"/>
              <a:gd name="connsiteY4" fmla="*/ 838 h 3874447"/>
              <a:gd name="connsiteX0" fmla="*/ 0 w 5380242"/>
              <a:gd name="connsiteY0" fmla="*/ 838 h 3867159"/>
              <a:gd name="connsiteX1" fmla="*/ 5380242 w 5380242"/>
              <a:gd name="connsiteY1" fmla="*/ 0 h 3867159"/>
              <a:gd name="connsiteX2" fmla="*/ 4887545 w 5380242"/>
              <a:gd name="connsiteY2" fmla="*/ 3861857 h 3867159"/>
              <a:gd name="connsiteX3" fmla="*/ 0 w 5380242"/>
              <a:gd name="connsiteY3" fmla="*/ 3867159 h 3867159"/>
              <a:gd name="connsiteX4" fmla="*/ 0 w 5380242"/>
              <a:gd name="connsiteY4" fmla="*/ 838 h 38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242" h="3867159">
                <a:moveTo>
                  <a:pt x="0" y="838"/>
                </a:moveTo>
                <a:lnTo>
                  <a:pt x="5380242" y="0"/>
                </a:lnTo>
                <a:lnTo>
                  <a:pt x="4887545" y="3861857"/>
                </a:lnTo>
                <a:lnTo>
                  <a:pt x="0" y="3867159"/>
                </a:lnTo>
                <a:lnTo>
                  <a:pt x="0" y="838"/>
                </a:lnTo>
                <a:close/>
              </a:path>
            </a:pathLst>
          </a:custGeom>
        </p:spPr>
        <p:txBody>
          <a:bodyPr anchor="ctr">
            <a:normAutofit/>
          </a:bodyPr>
          <a:lstStyle>
            <a:lvl1pPr marL="0" indent="0" algn="l">
              <a:lnSpc>
                <a:spcPct val="100000"/>
              </a:lnSpc>
              <a:buNone/>
              <a:defRPr sz="8000" baseline="0">
                <a:solidFill>
                  <a:schemeClr val="bg1"/>
                </a:solidFill>
                <a:latin typeface="+mj-lt"/>
              </a:defRPr>
            </a:lvl1pPr>
          </a:lstStyle>
          <a:p>
            <a:pPr lvl="0"/>
            <a:r>
              <a:rPr lang="nb-NO"/>
              <a:t>Chapter page image</a:t>
            </a:r>
          </a:p>
        </p:txBody>
      </p:sp>
    </p:spTree>
    <p:extLst>
      <p:ext uri="{BB962C8B-B14F-4D97-AF65-F5344CB8AC3E}">
        <p14:creationId xmlns:p14="http://schemas.microsoft.com/office/powerpoint/2010/main" val="3502858133"/>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pter divider light">
    <p:spTree>
      <p:nvGrpSpPr>
        <p:cNvPr id="1" name=""/>
        <p:cNvGrpSpPr/>
        <p:nvPr/>
      </p:nvGrpSpPr>
      <p:grpSpPr>
        <a:xfrm>
          <a:off x="0" y="0"/>
          <a:ext cx="0" cy="0"/>
          <a:chOff x="0" y="0"/>
          <a:chExt cx="0" cy="0"/>
        </a:xfrm>
      </p:grpSpPr>
      <p:pic>
        <p:nvPicPr>
          <p:cNvPr id="7" name="Bilde 6"/>
          <p:cNvPicPr>
            <a:picLocks noChangeAspect="1"/>
          </p:cNvPicPr>
          <p:nvPr userDrawn="1"/>
        </p:nvPicPr>
        <p:blipFill rotWithShape="1">
          <a:blip r:embed="rId2" cstate="screen">
            <a:extLst>
              <a:ext uri="{28A0092B-C50C-407E-A947-70E740481C1C}">
                <a14:useLocalDpi xmlns:a14="http://schemas.microsoft.com/office/drawing/2010/main"/>
              </a:ext>
            </a:extLst>
          </a:blip>
          <a:srcRect l="-5292"/>
          <a:stretch/>
        </p:blipFill>
        <p:spPr>
          <a:xfrm>
            <a:off x="2501462" y="-1"/>
            <a:ext cx="9690539" cy="6858001"/>
          </a:xfrm>
          <a:prstGeom prst="rect">
            <a:avLst/>
          </a:prstGeom>
        </p:spPr>
      </p:pic>
      <p:sp>
        <p:nvSpPr>
          <p:cNvPr id="9" name="Plassholder for tekst 2"/>
          <p:cNvSpPr>
            <a:spLocks noGrp="1"/>
          </p:cNvSpPr>
          <p:nvPr>
            <p:ph type="body" sz="quarter" idx="10" hasCustomPrompt="1"/>
          </p:nvPr>
        </p:nvSpPr>
        <p:spPr>
          <a:xfrm>
            <a:off x="1113323" y="1039528"/>
            <a:ext cx="9907604" cy="4783756"/>
          </a:xfrm>
          <a:prstGeom prst="rect">
            <a:avLst/>
          </a:prstGeom>
        </p:spPr>
        <p:txBody>
          <a:bodyPr anchor="t">
            <a:normAutofit/>
          </a:bodyPr>
          <a:lstStyle>
            <a:lvl1pPr marL="0" indent="0" algn="l">
              <a:lnSpc>
                <a:spcPct val="100000"/>
              </a:lnSpc>
              <a:buNone/>
              <a:defRPr sz="8000" baseline="0">
                <a:solidFill>
                  <a:schemeClr val="accent1"/>
                </a:solidFill>
                <a:latin typeface="+mj-lt"/>
              </a:defRPr>
            </a:lvl1pPr>
          </a:lstStyle>
          <a:p>
            <a:pPr lvl="0"/>
            <a:r>
              <a:rPr lang="nb-NO"/>
              <a:t>Chapter page light</a:t>
            </a:r>
          </a:p>
        </p:txBody>
      </p:sp>
      <p:grpSp>
        <p:nvGrpSpPr>
          <p:cNvPr id="10" name="Gruppe 9"/>
          <p:cNvGrpSpPr/>
          <p:nvPr userDrawn="1"/>
        </p:nvGrpSpPr>
        <p:grpSpPr>
          <a:xfrm>
            <a:off x="0" y="0"/>
            <a:ext cx="802800" cy="1052380"/>
            <a:chOff x="0" y="0"/>
            <a:chExt cx="802800" cy="1052380"/>
          </a:xfrm>
        </p:grpSpPr>
        <p:sp>
          <p:nvSpPr>
            <p:cNvPr id="11" name="Rektangel 10"/>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867" userDrawn="1">
          <p15:clr>
            <a:srgbClr val="FBAE40"/>
          </p15:clr>
        </p15:guide>
        <p15:guide id="2" pos="756"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pter divider dark">
    <p:spTree>
      <p:nvGrpSpPr>
        <p:cNvPr id="1" name=""/>
        <p:cNvGrpSpPr/>
        <p:nvPr/>
      </p:nvGrpSpPr>
      <p:grpSpPr>
        <a:xfrm>
          <a:off x="0" y="0"/>
          <a:ext cx="0" cy="0"/>
          <a:chOff x="0" y="0"/>
          <a:chExt cx="0" cy="0"/>
        </a:xfrm>
      </p:grpSpPr>
      <p:sp>
        <p:nvSpPr>
          <p:cNvPr id="8" name="Rektangel 7"/>
          <p:cNvSpPr/>
          <p:nvPr userDrawn="1"/>
        </p:nvSpPr>
        <p:spPr>
          <a:xfrm>
            <a:off x="0" y="0"/>
            <a:ext cx="12192000" cy="6858000"/>
          </a:xfrm>
          <a:prstGeom prst="rect">
            <a:avLst/>
          </a:prstGeom>
          <a:solidFill>
            <a:schemeClr val="bg2">
              <a:lumMod val="2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3694"/>
          <a:stretch/>
        </p:blipFill>
        <p:spPr>
          <a:xfrm>
            <a:off x="2648608" y="1"/>
            <a:ext cx="9543392" cy="6857999"/>
          </a:xfrm>
          <a:prstGeom prst="rect">
            <a:avLst/>
          </a:prstGeom>
        </p:spPr>
      </p:pic>
      <p:sp>
        <p:nvSpPr>
          <p:cNvPr id="9" name="Plassholder for tekst 2"/>
          <p:cNvSpPr>
            <a:spLocks noGrp="1"/>
          </p:cNvSpPr>
          <p:nvPr>
            <p:ph type="body" sz="quarter" idx="10" hasCustomPrompt="1"/>
          </p:nvPr>
        </p:nvSpPr>
        <p:spPr>
          <a:xfrm>
            <a:off x="1113323" y="1039528"/>
            <a:ext cx="9907604" cy="4783756"/>
          </a:xfrm>
          <a:prstGeom prst="rect">
            <a:avLst/>
          </a:prstGeom>
        </p:spPr>
        <p:txBody>
          <a:bodyPr anchor="t">
            <a:normAutofit/>
          </a:bodyPr>
          <a:lstStyle>
            <a:lvl1pPr marL="0" indent="0" algn="l">
              <a:lnSpc>
                <a:spcPct val="100000"/>
              </a:lnSpc>
              <a:buNone/>
              <a:defRPr sz="8000" baseline="0">
                <a:solidFill>
                  <a:schemeClr val="bg2"/>
                </a:solidFill>
                <a:latin typeface="+mj-lt"/>
              </a:defRPr>
            </a:lvl1pPr>
          </a:lstStyle>
          <a:p>
            <a:pPr lvl="0"/>
            <a:r>
              <a:rPr lang="nb-NO"/>
              <a:t>Chapter page dark</a:t>
            </a:r>
          </a:p>
        </p:txBody>
      </p:sp>
      <p:grpSp>
        <p:nvGrpSpPr>
          <p:cNvPr id="10" name="Gruppe 9"/>
          <p:cNvGrpSpPr/>
          <p:nvPr userDrawn="1"/>
        </p:nvGrpSpPr>
        <p:grpSpPr>
          <a:xfrm>
            <a:off x="0" y="0"/>
            <a:ext cx="802800" cy="1052380"/>
            <a:chOff x="0" y="0"/>
            <a:chExt cx="802800" cy="1052380"/>
          </a:xfrm>
        </p:grpSpPr>
        <p:sp>
          <p:nvSpPr>
            <p:cNvPr id="11" name="Rektangel 10"/>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867" userDrawn="1">
          <p15:clr>
            <a:srgbClr val="FBAE40"/>
          </p15:clr>
        </p15:guide>
        <p15:guide id="2" pos="756"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reak page dark - with quote">
    <p:bg>
      <p:bgPr>
        <a:solidFill>
          <a:schemeClr val="bg1">
            <a:alpha val="95000"/>
          </a:schemeClr>
        </a:solidFill>
        <a:effectLst/>
      </p:bgPr>
    </p:bg>
    <p:spTree>
      <p:nvGrpSpPr>
        <p:cNvPr id="1" name=""/>
        <p:cNvGrpSpPr/>
        <p:nvPr/>
      </p:nvGrpSpPr>
      <p:grpSpPr>
        <a:xfrm>
          <a:off x="0" y="0"/>
          <a:ext cx="0" cy="0"/>
          <a:chOff x="0" y="0"/>
          <a:chExt cx="0" cy="0"/>
        </a:xfrm>
      </p:grpSpPr>
      <p:sp>
        <p:nvSpPr>
          <p:cNvPr id="6" name="Rektangel 5"/>
          <p:cNvSpPr/>
          <p:nvPr userDrawn="1"/>
        </p:nvSpPr>
        <p:spPr>
          <a:xfrm>
            <a:off x="0" y="0"/>
            <a:ext cx="12192000" cy="6858000"/>
          </a:xfrm>
          <a:prstGeom prst="rect">
            <a:avLst/>
          </a:prstGeom>
          <a:solidFill>
            <a:schemeClr val="bg2">
              <a:lumMod val="2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bg2"/>
                </a:solidFill>
                <a:latin typeface="+mn-lt"/>
              </a:defRPr>
            </a:lvl1pPr>
          </a:lstStyle>
          <a:p>
            <a:pPr lvl="0"/>
            <a:r>
              <a:rPr lang="nb-NO"/>
              <a:t>Break page, for instance with a ”quote”</a:t>
            </a:r>
          </a:p>
        </p:txBody>
      </p:sp>
      <p:grpSp>
        <p:nvGrpSpPr>
          <p:cNvPr id="7" name="Gruppe 6"/>
          <p:cNvGrpSpPr/>
          <p:nvPr userDrawn="1"/>
        </p:nvGrpSpPr>
        <p:grpSpPr>
          <a:xfrm>
            <a:off x="0" y="0"/>
            <a:ext cx="802800" cy="1052380"/>
            <a:chOff x="0" y="0"/>
            <a:chExt cx="802800" cy="1052380"/>
          </a:xfrm>
        </p:grpSpPr>
        <p:sp>
          <p:nvSpPr>
            <p:cNvPr id="8" name="Rektangel 7"/>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Bild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reak page red - with quote">
    <p:spTree>
      <p:nvGrpSpPr>
        <p:cNvPr id="1" name=""/>
        <p:cNvGrpSpPr/>
        <p:nvPr/>
      </p:nvGrpSpPr>
      <p:grpSpPr>
        <a:xfrm>
          <a:off x="0" y="0"/>
          <a:ext cx="0" cy="0"/>
          <a:chOff x="0" y="0"/>
          <a:chExt cx="0" cy="0"/>
        </a:xfrm>
      </p:grpSpPr>
      <p:sp>
        <p:nvSpPr>
          <p:cNvPr id="6" name="Rektangel 5"/>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bg2"/>
                </a:solidFill>
              </a:defRPr>
            </a:lvl1pPr>
          </a:lstStyle>
          <a:p>
            <a:pPr lvl="0"/>
            <a:r>
              <a:rPr lang="nb-NO"/>
              <a:t>Break page, for instance with a ”quote”</a:t>
            </a:r>
          </a:p>
        </p:txBody>
      </p:sp>
      <p:sp>
        <p:nvSpPr>
          <p:cNvPr id="9" name="Rektangel 8"/>
          <p:cNvSpPr/>
          <p:nvPr/>
        </p:nvSpPr>
        <p:spPr>
          <a:xfrm>
            <a:off x="0" y="0"/>
            <a:ext cx="802800" cy="105238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Bilde 7">
            <a:extLst>
              <a:ext uri="{FF2B5EF4-FFF2-40B4-BE49-F238E27FC236}">
                <a16:creationId xmlns:a16="http://schemas.microsoft.com/office/drawing/2014/main" id="{2095218A-52FC-0F47-BB68-D73360A507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reak page red - with quot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73927F58-E4FE-A743-BAAB-AECABBEE30A6}"/>
              </a:ext>
            </a:extLst>
          </p:cNvPr>
          <p:cNvPicPr>
            <a:picLocks noChangeAspect="1"/>
          </p:cNvPicPr>
          <p:nvPr userDrawn="1"/>
        </p:nvPicPr>
        <p:blipFill>
          <a:blip r:embed="rId2"/>
          <a:stretch>
            <a:fillRect/>
          </a:stretch>
        </p:blipFill>
        <p:spPr>
          <a:xfrm>
            <a:off x="0" y="1920"/>
            <a:ext cx="12192000" cy="6858000"/>
          </a:xfrm>
          <a:prstGeom prst="rect">
            <a:avLst/>
          </a:prstGeom>
        </p:spPr>
      </p:pic>
      <p:sp>
        <p:nvSpPr>
          <p:cNvPr id="7"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accent1"/>
                </a:solidFill>
              </a:defRPr>
            </a:lvl1pPr>
          </a:lstStyle>
          <a:p>
            <a:pPr lvl="0"/>
            <a:r>
              <a:rPr lang="nb-NO"/>
              <a:t>Break page, for instance with a ”quote”</a:t>
            </a:r>
          </a:p>
        </p:txBody>
      </p:sp>
      <p:grpSp>
        <p:nvGrpSpPr>
          <p:cNvPr id="10" name="Gruppe 9">
            <a:extLst>
              <a:ext uri="{FF2B5EF4-FFF2-40B4-BE49-F238E27FC236}">
                <a16:creationId xmlns:a16="http://schemas.microsoft.com/office/drawing/2014/main" id="{1A21D295-E255-4947-B1AC-5F27E9508158}"/>
              </a:ext>
            </a:extLst>
          </p:cNvPr>
          <p:cNvGrpSpPr/>
          <p:nvPr userDrawn="1"/>
        </p:nvGrpSpPr>
        <p:grpSpPr>
          <a:xfrm>
            <a:off x="0" y="0"/>
            <a:ext cx="802800" cy="1052380"/>
            <a:chOff x="0" y="0"/>
            <a:chExt cx="802800" cy="1052380"/>
          </a:xfrm>
        </p:grpSpPr>
        <p:sp>
          <p:nvSpPr>
            <p:cNvPr id="12" name="Rektangel 11">
              <a:extLst>
                <a:ext uri="{FF2B5EF4-FFF2-40B4-BE49-F238E27FC236}">
                  <a16:creationId xmlns:a16="http://schemas.microsoft.com/office/drawing/2014/main" id="{6B834CE5-60A3-A840-86F1-12019B2FFAC3}"/>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a:extLst>
                <a:ext uri="{FF2B5EF4-FFF2-40B4-BE49-F238E27FC236}">
                  <a16:creationId xmlns:a16="http://schemas.microsoft.com/office/drawing/2014/main" id="{D92DE1CA-D2FE-7B41-AFDC-7FF7C034D0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ext uri="{BB962C8B-B14F-4D97-AF65-F5344CB8AC3E}">
        <p14:creationId xmlns:p14="http://schemas.microsoft.com/office/powerpoint/2010/main" val="35908582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ckground imag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73927F58-E4FE-A743-BAAB-AECABBEE30A6}"/>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10" name="Gruppe 9">
            <a:extLst>
              <a:ext uri="{FF2B5EF4-FFF2-40B4-BE49-F238E27FC236}">
                <a16:creationId xmlns:a16="http://schemas.microsoft.com/office/drawing/2014/main" id="{1A21D295-E255-4947-B1AC-5F27E9508158}"/>
              </a:ext>
            </a:extLst>
          </p:cNvPr>
          <p:cNvGrpSpPr/>
          <p:nvPr userDrawn="1"/>
        </p:nvGrpSpPr>
        <p:grpSpPr>
          <a:xfrm>
            <a:off x="0" y="0"/>
            <a:ext cx="802800" cy="1052380"/>
            <a:chOff x="0" y="0"/>
            <a:chExt cx="802800" cy="1052380"/>
          </a:xfrm>
        </p:grpSpPr>
        <p:sp>
          <p:nvSpPr>
            <p:cNvPr id="12" name="Rektangel 11">
              <a:extLst>
                <a:ext uri="{FF2B5EF4-FFF2-40B4-BE49-F238E27FC236}">
                  <a16:creationId xmlns:a16="http://schemas.microsoft.com/office/drawing/2014/main" id="{6B834CE5-60A3-A840-86F1-12019B2FFAC3}"/>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a:extLst>
                <a:ext uri="{FF2B5EF4-FFF2-40B4-BE49-F238E27FC236}">
                  <a16:creationId xmlns:a16="http://schemas.microsoft.com/office/drawing/2014/main" id="{D92DE1CA-D2FE-7B41-AFDC-7FF7C034D0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ext uri="{BB962C8B-B14F-4D97-AF65-F5344CB8AC3E}">
        <p14:creationId xmlns:p14="http://schemas.microsoft.com/office/powerpoint/2010/main" val="28381547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cxnSp>
        <p:nvCxnSpPr>
          <p:cNvPr id="9" name="Rett linje 8">
            <a:extLst>
              <a:ext uri="{FF2B5EF4-FFF2-40B4-BE49-F238E27FC236}">
                <a16:creationId xmlns:a16="http://schemas.microsoft.com/office/drawing/2014/main" id="{B4C7E0F2-BF4A-E04D-BA1F-A63597524E5F}"/>
              </a:ext>
            </a:extLst>
          </p:cNvPr>
          <p:cNvCxnSpPr>
            <a:cxnSpLocks/>
          </p:cNvCxnSpPr>
          <p:nvPr userDrawn="1"/>
        </p:nvCxnSpPr>
        <p:spPr>
          <a:xfrm>
            <a:off x="251012" y="3433482"/>
            <a:ext cx="11761694"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Ellipse 9">
            <a:extLst>
              <a:ext uri="{FF2B5EF4-FFF2-40B4-BE49-F238E27FC236}">
                <a16:creationId xmlns:a16="http://schemas.microsoft.com/office/drawing/2014/main" id="{CA94EEE6-3E62-2E4B-AC00-8D2A0606742D}"/>
              </a:ext>
            </a:extLst>
          </p:cNvPr>
          <p:cNvSpPr/>
          <p:nvPr userDrawn="1"/>
        </p:nvSpPr>
        <p:spPr>
          <a:xfrm>
            <a:off x="204010" y="3386480"/>
            <a:ext cx="94004" cy="94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Ellipse 10">
            <a:extLst>
              <a:ext uri="{FF2B5EF4-FFF2-40B4-BE49-F238E27FC236}">
                <a16:creationId xmlns:a16="http://schemas.microsoft.com/office/drawing/2014/main" id="{E730D5E6-D5D8-0441-815B-71550A8EE25A}"/>
              </a:ext>
            </a:extLst>
          </p:cNvPr>
          <p:cNvSpPr/>
          <p:nvPr userDrawn="1"/>
        </p:nvSpPr>
        <p:spPr>
          <a:xfrm>
            <a:off x="11977999" y="3386480"/>
            <a:ext cx="94004" cy="94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Plassholder for tekst 3">
            <a:extLst>
              <a:ext uri="{FF2B5EF4-FFF2-40B4-BE49-F238E27FC236}">
                <a16:creationId xmlns:a16="http://schemas.microsoft.com/office/drawing/2014/main" id="{DBD26719-FED5-C84C-99BF-7E8D4B565897}"/>
              </a:ext>
            </a:extLst>
          </p:cNvPr>
          <p:cNvSpPr>
            <a:spLocks noGrp="1"/>
          </p:cNvSpPr>
          <p:nvPr userDrawn="1">
            <p:ph type="body" sz="quarter" idx="10" hasCustomPrompt="1"/>
          </p:nvPr>
        </p:nvSpPr>
        <p:spPr>
          <a:xfrm>
            <a:off x="525853"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01" name="Plassholder for tekst 3">
            <a:extLst>
              <a:ext uri="{FF2B5EF4-FFF2-40B4-BE49-F238E27FC236}">
                <a16:creationId xmlns:a16="http://schemas.microsoft.com/office/drawing/2014/main" id="{99504CE9-1161-8848-9887-22372D0E042B}"/>
              </a:ext>
            </a:extLst>
          </p:cNvPr>
          <p:cNvSpPr>
            <a:spLocks noGrp="1"/>
          </p:cNvSpPr>
          <p:nvPr>
            <p:ph type="body" sz="quarter" idx="11" hasCustomPrompt="1"/>
          </p:nvPr>
        </p:nvSpPr>
        <p:spPr>
          <a:xfrm>
            <a:off x="1577335" y="3057774"/>
            <a:ext cx="923103" cy="235178"/>
          </a:xfrm>
          <a:prstGeom prst="rect">
            <a:avLst/>
          </a:prstGeom>
        </p:spPr>
        <p:txBody>
          <a:bodyPr lIns="0" tIns="0" rIns="0" bIns="0"/>
          <a:lstStyle>
            <a:lvl1pPr marL="0" indent="0" algn="l">
              <a:buNone/>
              <a:defRPr sz="1600" b="1">
                <a:solidFill>
                  <a:schemeClr val="accent1"/>
                </a:solidFill>
              </a:defRPr>
            </a:lvl1pPr>
          </a:lstStyle>
          <a:p>
            <a:r>
              <a:rPr lang="nb-NO"/>
              <a:t>18.10.18</a:t>
            </a:r>
            <a:endParaRPr/>
          </a:p>
        </p:txBody>
      </p:sp>
      <p:sp>
        <p:nvSpPr>
          <p:cNvPr id="104" name="Plassholder for tekst 3">
            <a:extLst>
              <a:ext uri="{FF2B5EF4-FFF2-40B4-BE49-F238E27FC236}">
                <a16:creationId xmlns:a16="http://schemas.microsoft.com/office/drawing/2014/main" id="{FC4720EA-FA21-9845-A980-8BF13E41A8EF}"/>
              </a:ext>
            </a:extLst>
          </p:cNvPr>
          <p:cNvSpPr>
            <a:spLocks noGrp="1"/>
          </p:cNvSpPr>
          <p:nvPr>
            <p:ph type="body" sz="quarter" idx="12" hasCustomPrompt="1"/>
          </p:nvPr>
        </p:nvSpPr>
        <p:spPr>
          <a:xfrm>
            <a:off x="204010" y="3527487"/>
            <a:ext cx="970757" cy="235310"/>
          </a:xfrm>
          <a:prstGeom prst="rect">
            <a:avLst/>
          </a:prstGeom>
        </p:spPr>
        <p:txBody>
          <a:bodyPr lIns="0" tIns="0" rIns="0" bIns="0"/>
          <a:lstStyle>
            <a:lvl1pPr marL="0" indent="0" algn="l">
              <a:buNone/>
              <a:defRPr sz="1600" b="1">
                <a:solidFill>
                  <a:schemeClr val="accent1"/>
                </a:solidFill>
              </a:defRPr>
            </a:lvl1pPr>
          </a:lstStyle>
          <a:p>
            <a:r>
              <a:rPr lang="nb-NO"/>
              <a:t>YEAR from</a:t>
            </a:r>
            <a:endParaRPr/>
          </a:p>
        </p:txBody>
      </p:sp>
      <p:sp>
        <p:nvSpPr>
          <p:cNvPr id="105" name="Plassholder for tekst 3">
            <a:extLst>
              <a:ext uri="{FF2B5EF4-FFF2-40B4-BE49-F238E27FC236}">
                <a16:creationId xmlns:a16="http://schemas.microsoft.com/office/drawing/2014/main" id="{CE5CCDFE-A43C-1B43-ABFA-6ACBD24CACBA}"/>
              </a:ext>
            </a:extLst>
          </p:cNvPr>
          <p:cNvSpPr>
            <a:spLocks noGrp="1"/>
          </p:cNvSpPr>
          <p:nvPr>
            <p:ph type="body" sz="quarter" idx="13" hasCustomPrompt="1"/>
          </p:nvPr>
        </p:nvSpPr>
        <p:spPr>
          <a:xfrm>
            <a:off x="11246615" y="3527486"/>
            <a:ext cx="825388" cy="235311"/>
          </a:xfrm>
          <a:prstGeom prst="rect">
            <a:avLst/>
          </a:prstGeom>
        </p:spPr>
        <p:txBody>
          <a:bodyPr lIns="0" tIns="0" rIns="0" bIns="0"/>
          <a:lstStyle>
            <a:lvl1pPr marL="0" indent="0" algn="r">
              <a:buNone/>
              <a:defRPr sz="1600" b="1">
                <a:solidFill>
                  <a:schemeClr val="accent1"/>
                </a:solidFill>
              </a:defRPr>
            </a:lvl1pPr>
          </a:lstStyle>
          <a:p>
            <a:r>
              <a:rPr lang="nb-NO"/>
              <a:t>to YEAR</a:t>
            </a:r>
            <a:endParaRPr/>
          </a:p>
        </p:txBody>
      </p:sp>
      <p:sp>
        <p:nvSpPr>
          <p:cNvPr id="107" name="Plassholder for tekst 3">
            <a:extLst>
              <a:ext uri="{FF2B5EF4-FFF2-40B4-BE49-F238E27FC236}">
                <a16:creationId xmlns:a16="http://schemas.microsoft.com/office/drawing/2014/main" id="{84C97935-9D17-AE4F-9841-E9788697A2CF}"/>
              </a:ext>
            </a:extLst>
          </p:cNvPr>
          <p:cNvSpPr>
            <a:spLocks noGrp="1"/>
          </p:cNvSpPr>
          <p:nvPr>
            <p:ph type="body" sz="quarter" idx="14" hasCustomPrompt="1"/>
          </p:nvPr>
        </p:nvSpPr>
        <p:spPr>
          <a:xfrm>
            <a:off x="2645406" y="1973882"/>
            <a:ext cx="1927126" cy="315603"/>
          </a:xfrm>
          <a:prstGeom prst="rect">
            <a:avLst/>
          </a:prstGeom>
        </p:spPr>
        <p:txBody>
          <a:bodyPr lIns="0" tIns="0" rIns="0" bIns="0" anchor="b"/>
          <a:lstStyle>
            <a:lvl1pPr marL="0" indent="0" algn="ctr">
              <a:buNone/>
              <a:defRPr sz="1600">
                <a:solidFill>
                  <a:schemeClr val="tx2"/>
                </a:solidFill>
              </a:defRPr>
            </a:lvl1pPr>
          </a:lstStyle>
          <a:p>
            <a:r>
              <a:rPr lang="nb-NO"/>
              <a:t>Lorem ipsum</a:t>
            </a:r>
            <a:endParaRPr/>
          </a:p>
        </p:txBody>
      </p:sp>
      <p:sp>
        <p:nvSpPr>
          <p:cNvPr id="108" name="Plassholder for tekst 3">
            <a:extLst>
              <a:ext uri="{FF2B5EF4-FFF2-40B4-BE49-F238E27FC236}">
                <a16:creationId xmlns:a16="http://schemas.microsoft.com/office/drawing/2014/main" id="{30A971CA-9F9E-8D49-BE6E-00776AB5B997}"/>
              </a:ext>
            </a:extLst>
          </p:cNvPr>
          <p:cNvSpPr>
            <a:spLocks noGrp="1"/>
          </p:cNvSpPr>
          <p:nvPr>
            <p:ph type="body" sz="quarter" idx="15" hasCustomPrompt="1"/>
          </p:nvPr>
        </p:nvSpPr>
        <p:spPr>
          <a:xfrm>
            <a:off x="367920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09" name="Plassholder for tekst 3">
            <a:extLst>
              <a:ext uri="{FF2B5EF4-FFF2-40B4-BE49-F238E27FC236}">
                <a16:creationId xmlns:a16="http://schemas.microsoft.com/office/drawing/2014/main" id="{2B16D42A-81CE-4242-A864-491BFBEF1F2F}"/>
              </a:ext>
            </a:extLst>
          </p:cNvPr>
          <p:cNvSpPr>
            <a:spLocks noGrp="1"/>
          </p:cNvSpPr>
          <p:nvPr>
            <p:ph type="body" sz="quarter" idx="16" hasCustomPrompt="1"/>
          </p:nvPr>
        </p:nvSpPr>
        <p:spPr>
          <a:xfrm>
            <a:off x="4766052"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10" name="Plassholder for tekst 3">
            <a:extLst>
              <a:ext uri="{FF2B5EF4-FFF2-40B4-BE49-F238E27FC236}">
                <a16:creationId xmlns:a16="http://schemas.microsoft.com/office/drawing/2014/main" id="{CDAF0A38-3747-6647-AFF2-102D404540CB}"/>
              </a:ext>
            </a:extLst>
          </p:cNvPr>
          <p:cNvSpPr>
            <a:spLocks noGrp="1"/>
          </p:cNvSpPr>
          <p:nvPr>
            <p:ph type="body" sz="quarter" idx="17" hasCustomPrompt="1"/>
          </p:nvPr>
        </p:nvSpPr>
        <p:spPr>
          <a:xfrm>
            <a:off x="580244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11" name="Plassholder for tekst 3">
            <a:extLst>
              <a:ext uri="{FF2B5EF4-FFF2-40B4-BE49-F238E27FC236}">
                <a16:creationId xmlns:a16="http://schemas.microsoft.com/office/drawing/2014/main" id="{908315FB-99D8-8C44-B791-B26609AC4645}"/>
              </a:ext>
            </a:extLst>
          </p:cNvPr>
          <p:cNvSpPr>
            <a:spLocks noGrp="1"/>
          </p:cNvSpPr>
          <p:nvPr>
            <p:ph type="body" sz="quarter" idx="18" hasCustomPrompt="1"/>
          </p:nvPr>
        </p:nvSpPr>
        <p:spPr>
          <a:xfrm>
            <a:off x="6876732" y="1973882"/>
            <a:ext cx="1927126" cy="315603"/>
          </a:xfrm>
          <a:prstGeom prst="rect">
            <a:avLst/>
          </a:prstGeom>
        </p:spPr>
        <p:txBody>
          <a:bodyPr lIns="0" tIns="0" rIns="0" bIns="0" anchor="b"/>
          <a:lstStyle>
            <a:lvl1pPr marL="0" indent="0" algn="ctr">
              <a:buNone/>
              <a:defRPr sz="1600">
                <a:solidFill>
                  <a:schemeClr val="tx2"/>
                </a:solidFill>
              </a:defRPr>
            </a:lvl1pPr>
          </a:lstStyle>
          <a:p>
            <a:r>
              <a:rPr lang="nb-NO"/>
              <a:t>Lorem ipsum</a:t>
            </a:r>
            <a:endParaRPr/>
          </a:p>
        </p:txBody>
      </p:sp>
      <p:sp>
        <p:nvSpPr>
          <p:cNvPr id="112" name="Plassholder for tekst 3">
            <a:extLst>
              <a:ext uri="{FF2B5EF4-FFF2-40B4-BE49-F238E27FC236}">
                <a16:creationId xmlns:a16="http://schemas.microsoft.com/office/drawing/2014/main" id="{C80BEC25-F06D-DD4A-A5C5-7A1B237B8E26}"/>
              </a:ext>
            </a:extLst>
          </p:cNvPr>
          <p:cNvSpPr>
            <a:spLocks noGrp="1"/>
          </p:cNvSpPr>
          <p:nvPr>
            <p:ph type="body" sz="quarter" idx="19" hasCustomPrompt="1"/>
          </p:nvPr>
        </p:nvSpPr>
        <p:spPr>
          <a:xfrm>
            <a:off x="791312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13" name="Plassholder for tekst 3">
            <a:extLst>
              <a:ext uri="{FF2B5EF4-FFF2-40B4-BE49-F238E27FC236}">
                <a16:creationId xmlns:a16="http://schemas.microsoft.com/office/drawing/2014/main" id="{3E377ECA-E32D-A343-A3C6-621C5E27B5F7}"/>
              </a:ext>
            </a:extLst>
          </p:cNvPr>
          <p:cNvSpPr>
            <a:spLocks noGrp="1"/>
          </p:cNvSpPr>
          <p:nvPr>
            <p:ph type="body" sz="quarter" idx="20" hasCustomPrompt="1"/>
          </p:nvPr>
        </p:nvSpPr>
        <p:spPr>
          <a:xfrm>
            <a:off x="8993692"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14" name="Plassholder for tekst 3">
            <a:extLst>
              <a:ext uri="{FF2B5EF4-FFF2-40B4-BE49-F238E27FC236}">
                <a16:creationId xmlns:a16="http://schemas.microsoft.com/office/drawing/2014/main" id="{DB906AFC-F665-D143-BC8C-3C51A1462061}"/>
              </a:ext>
            </a:extLst>
          </p:cNvPr>
          <p:cNvSpPr>
            <a:spLocks noGrp="1"/>
          </p:cNvSpPr>
          <p:nvPr>
            <p:ph type="body" sz="quarter" idx="21" hasCustomPrompt="1"/>
          </p:nvPr>
        </p:nvSpPr>
        <p:spPr>
          <a:xfrm>
            <a:off x="10053778"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Tree>
    <p:extLst>
      <p:ext uri="{BB962C8B-B14F-4D97-AF65-F5344CB8AC3E}">
        <p14:creationId xmlns:p14="http://schemas.microsoft.com/office/powerpoint/2010/main" val="200141112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consultant and costum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29716" y="0"/>
            <a:ext cx="12216581" cy="6877620"/>
          </a:xfrm>
          <a:prstGeom prst="rect">
            <a:avLst/>
          </a:prstGeom>
        </p:spPr>
      </p:pic>
      <p:pic>
        <p:nvPicPr>
          <p:cNvPr id="9" name="Bilde 8">
            <a:extLst>
              <a:ext uri="{FF2B5EF4-FFF2-40B4-BE49-F238E27FC236}">
                <a16:creationId xmlns:a16="http://schemas.microsoft.com/office/drawing/2014/main" id="{60BA05EA-05FA-3940-BE64-8961FA891666}"/>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3279F662-F662-534E-80B8-F019706D56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1" name="Text Placeholder 24">
            <a:extLst>
              <a:ext uri="{FF2B5EF4-FFF2-40B4-BE49-F238E27FC236}">
                <a16:creationId xmlns:a16="http://schemas.microsoft.com/office/drawing/2014/main" id="{A6038288-35EA-644E-BC7D-1BA80BCA7218}"/>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2" name="Text Placeholder 28">
            <a:extLst>
              <a:ext uri="{FF2B5EF4-FFF2-40B4-BE49-F238E27FC236}">
                <a16:creationId xmlns:a16="http://schemas.microsoft.com/office/drawing/2014/main" id="{81B224C6-1A6D-A54D-877A-1BC1768A50C2}"/>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3" name="Text Placeholder 28">
            <a:extLst>
              <a:ext uri="{FF2B5EF4-FFF2-40B4-BE49-F238E27FC236}">
                <a16:creationId xmlns:a16="http://schemas.microsoft.com/office/drawing/2014/main" id="{E797069B-85E2-9349-8973-8C1D93E1C725}"/>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Tree>
    <p:extLst>
      <p:ext uri="{BB962C8B-B14F-4D97-AF65-F5344CB8AC3E}">
        <p14:creationId xmlns:p14="http://schemas.microsoft.com/office/powerpoint/2010/main" val="80277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4" presetClass="entr" presetSubtype="1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randombar(horizontal)">
                      <p:cBhvr>
                        <p:cTn dur="1000"/>
                        <p:tgtEl>
                          <p:spTgt spid="11"/>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WOT-analyse">
    <p:spTree>
      <p:nvGrpSpPr>
        <p:cNvPr id="1" name=""/>
        <p:cNvGrpSpPr/>
        <p:nvPr/>
      </p:nvGrpSpPr>
      <p:grpSpPr>
        <a:xfrm>
          <a:off x="0" y="0"/>
          <a:ext cx="0" cy="0"/>
          <a:chOff x="0" y="0"/>
          <a:chExt cx="0" cy="0"/>
        </a:xfrm>
      </p:grpSpPr>
      <p:pic>
        <p:nvPicPr>
          <p:cNvPr id="46" name="Bilde 45">
            <a:extLst>
              <a:ext uri="{FF2B5EF4-FFF2-40B4-BE49-F238E27FC236}">
                <a16:creationId xmlns:a16="http://schemas.microsoft.com/office/drawing/2014/main" id="{60E4A2A1-C362-C34D-83CE-9C9C67F3C90A}"/>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Enter «SWOT» or other heading</a:t>
            </a:r>
            <a:endParaRPr lang="en-US" dirty="0"/>
          </a:p>
        </p:txBody>
      </p:sp>
      <p:grpSp>
        <p:nvGrpSpPr>
          <p:cNvPr id="9" name="Group 3">
            <a:extLst>
              <a:ext uri="{FF2B5EF4-FFF2-40B4-BE49-F238E27FC236}">
                <a16:creationId xmlns:a16="http://schemas.microsoft.com/office/drawing/2014/main" id="{8BEEA649-BF2A-C843-91F6-14D61CA1AE1F}"/>
              </a:ext>
            </a:extLst>
          </p:cNvPr>
          <p:cNvGrpSpPr/>
          <p:nvPr userDrawn="1"/>
        </p:nvGrpSpPr>
        <p:grpSpPr>
          <a:xfrm>
            <a:off x="1200150" y="1700213"/>
            <a:ext cx="3105410" cy="3112740"/>
            <a:chOff x="906780" y="1634016"/>
            <a:chExt cx="2421094" cy="2426809"/>
          </a:xfrm>
        </p:grpSpPr>
        <p:sp>
          <p:nvSpPr>
            <p:cNvPr id="10" name="Teardrop 4">
              <a:extLst>
                <a:ext uri="{FF2B5EF4-FFF2-40B4-BE49-F238E27FC236}">
                  <a16:creationId xmlns:a16="http://schemas.microsoft.com/office/drawing/2014/main" id="{57AE9B2A-F2E1-7841-A7A2-B5BE05E6A6AF}"/>
                </a:ext>
              </a:extLst>
            </p:cNvPr>
            <p:cNvSpPr/>
            <p:nvPr/>
          </p:nvSpPr>
          <p:spPr>
            <a:xfrm>
              <a:off x="906780" y="2872105"/>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1" name="Teardrop 5">
              <a:extLst>
                <a:ext uri="{FF2B5EF4-FFF2-40B4-BE49-F238E27FC236}">
                  <a16:creationId xmlns:a16="http://schemas.microsoft.com/office/drawing/2014/main" id="{436B8FF7-4C96-054D-882A-3B13DD01B551}"/>
                </a:ext>
              </a:extLst>
            </p:cNvPr>
            <p:cNvSpPr/>
            <p:nvPr/>
          </p:nvSpPr>
          <p:spPr>
            <a:xfrm flipH="1">
              <a:off x="2139154" y="2872105"/>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2" name="Teardrop 6">
              <a:extLst>
                <a:ext uri="{FF2B5EF4-FFF2-40B4-BE49-F238E27FC236}">
                  <a16:creationId xmlns:a16="http://schemas.microsoft.com/office/drawing/2014/main" id="{C1F0DB5A-A98D-D949-B5B6-6048D3149A36}"/>
                </a:ext>
              </a:extLst>
            </p:cNvPr>
            <p:cNvSpPr/>
            <p:nvPr/>
          </p:nvSpPr>
          <p:spPr>
            <a:xfrm rot="10800000">
              <a:off x="2139154" y="1634016"/>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3" name="Teardrop 7">
              <a:extLst>
                <a:ext uri="{FF2B5EF4-FFF2-40B4-BE49-F238E27FC236}">
                  <a16:creationId xmlns:a16="http://schemas.microsoft.com/office/drawing/2014/main" id="{C94D6C8A-C9F6-C047-9317-37B1DDA46ED0}"/>
                </a:ext>
              </a:extLst>
            </p:cNvPr>
            <p:cNvSpPr/>
            <p:nvPr/>
          </p:nvSpPr>
          <p:spPr>
            <a:xfrm rot="10800000" flipH="1">
              <a:off x="906780" y="1634016"/>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grpSp>
      <p:grpSp>
        <p:nvGrpSpPr>
          <p:cNvPr id="14" name="Group 8">
            <a:extLst>
              <a:ext uri="{FF2B5EF4-FFF2-40B4-BE49-F238E27FC236}">
                <a16:creationId xmlns:a16="http://schemas.microsoft.com/office/drawing/2014/main" id="{BF4E4479-4F60-BC4E-8089-02FAE13AB660}"/>
              </a:ext>
            </a:extLst>
          </p:cNvPr>
          <p:cNvGrpSpPr/>
          <p:nvPr userDrawn="1"/>
        </p:nvGrpSpPr>
        <p:grpSpPr>
          <a:xfrm>
            <a:off x="2172637" y="2662318"/>
            <a:ext cx="464255" cy="464255"/>
            <a:chOff x="1672587" y="2407443"/>
            <a:chExt cx="361951" cy="361951"/>
          </a:xfrm>
        </p:grpSpPr>
        <p:sp>
          <p:nvSpPr>
            <p:cNvPr id="15" name="Teardrop 9">
              <a:extLst>
                <a:ext uri="{FF2B5EF4-FFF2-40B4-BE49-F238E27FC236}">
                  <a16:creationId xmlns:a16="http://schemas.microsoft.com/office/drawing/2014/main" id="{4CDC73E3-4925-AC4C-9409-D4AFA11DCB9A}"/>
                </a:ext>
              </a:extLst>
            </p:cNvPr>
            <p:cNvSpPr/>
            <p:nvPr/>
          </p:nvSpPr>
          <p:spPr>
            <a:xfrm rot="10800000" flipH="1">
              <a:off x="1672587" y="2407443"/>
              <a:ext cx="361951" cy="361951"/>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6" name="TextBox 10">
              <a:extLst>
                <a:ext uri="{FF2B5EF4-FFF2-40B4-BE49-F238E27FC236}">
                  <a16:creationId xmlns:a16="http://schemas.microsoft.com/office/drawing/2014/main" id="{5710BCBC-3FE6-6C40-B624-C16B554590EB}"/>
                </a:ext>
              </a:extLst>
            </p:cNvPr>
            <p:cNvSpPr txBox="1"/>
            <p:nvPr/>
          </p:nvSpPr>
          <p:spPr>
            <a:xfrm>
              <a:off x="1793953" y="2489539"/>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S</a:t>
              </a:r>
            </a:p>
          </p:txBody>
        </p:sp>
      </p:grpSp>
      <p:grpSp>
        <p:nvGrpSpPr>
          <p:cNvPr id="17" name="Group 11">
            <a:extLst>
              <a:ext uri="{FF2B5EF4-FFF2-40B4-BE49-F238E27FC236}">
                <a16:creationId xmlns:a16="http://schemas.microsoft.com/office/drawing/2014/main" id="{C0FCEC9E-3D96-2C4A-B1E1-DE1DA2821296}"/>
              </a:ext>
            </a:extLst>
          </p:cNvPr>
          <p:cNvGrpSpPr/>
          <p:nvPr userDrawn="1"/>
        </p:nvGrpSpPr>
        <p:grpSpPr>
          <a:xfrm>
            <a:off x="2849269" y="2657434"/>
            <a:ext cx="469141" cy="469141"/>
            <a:chOff x="2200115" y="2403635"/>
            <a:chExt cx="365760" cy="365760"/>
          </a:xfrm>
        </p:grpSpPr>
        <p:sp>
          <p:nvSpPr>
            <p:cNvPr id="18" name="Teardrop 12">
              <a:extLst>
                <a:ext uri="{FF2B5EF4-FFF2-40B4-BE49-F238E27FC236}">
                  <a16:creationId xmlns:a16="http://schemas.microsoft.com/office/drawing/2014/main" id="{AF27B8A2-3719-4A48-B0A6-50844F86964E}"/>
                </a:ext>
              </a:extLst>
            </p:cNvPr>
            <p:cNvSpPr/>
            <p:nvPr/>
          </p:nvSpPr>
          <p:spPr>
            <a:xfrm rot="10800000">
              <a:off x="2200115" y="2403635"/>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9" name="TextBox 13">
              <a:extLst>
                <a:ext uri="{FF2B5EF4-FFF2-40B4-BE49-F238E27FC236}">
                  <a16:creationId xmlns:a16="http://schemas.microsoft.com/office/drawing/2014/main" id="{A672E9AA-7EE9-D744-AE15-AB9C8E968D13}"/>
                </a:ext>
              </a:extLst>
            </p:cNvPr>
            <p:cNvSpPr txBox="1"/>
            <p:nvPr/>
          </p:nvSpPr>
          <p:spPr>
            <a:xfrm>
              <a:off x="2315526" y="2489539"/>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W</a:t>
              </a:r>
            </a:p>
          </p:txBody>
        </p:sp>
      </p:grpSp>
      <p:grpSp>
        <p:nvGrpSpPr>
          <p:cNvPr id="20" name="Group 14">
            <a:extLst>
              <a:ext uri="{FF2B5EF4-FFF2-40B4-BE49-F238E27FC236}">
                <a16:creationId xmlns:a16="http://schemas.microsoft.com/office/drawing/2014/main" id="{7A0CD791-64E5-814C-8E4E-A7B7DBCF4C72}"/>
              </a:ext>
            </a:extLst>
          </p:cNvPr>
          <p:cNvGrpSpPr/>
          <p:nvPr userDrawn="1"/>
        </p:nvGrpSpPr>
        <p:grpSpPr>
          <a:xfrm>
            <a:off x="2167751" y="3326733"/>
            <a:ext cx="469141" cy="469141"/>
            <a:chOff x="1668778" y="2925446"/>
            <a:chExt cx="365760" cy="365760"/>
          </a:xfrm>
        </p:grpSpPr>
        <p:sp>
          <p:nvSpPr>
            <p:cNvPr id="21" name="Teardrop 15">
              <a:extLst>
                <a:ext uri="{FF2B5EF4-FFF2-40B4-BE49-F238E27FC236}">
                  <a16:creationId xmlns:a16="http://schemas.microsoft.com/office/drawing/2014/main" id="{C038BFCA-969B-7A4E-912F-EC95DE2D0F91}"/>
                </a:ext>
              </a:extLst>
            </p:cNvPr>
            <p:cNvSpPr/>
            <p:nvPr/>
          </p:nvSpPr>
          <p:spPr>
            <a:xfrm>
              <a:off x="1668778" y="2925446"/>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22" name="TextBox 16">
              <a:extLst>
                <a:ext uri="{FF2B5EF4-FFF2-40B4-BE49-F238E27FC236}">
                  <a16:creationId xmlns:a16="http://schemas.microsoft.com/office/drawing/2014/main" id="{4EC18C37-C506-1B48-B962-0A61B58316C3}"/>
                </a:ext>
              </a:extLst>
            </p:cNvPr>
            <p:cNvSpPr txBox="1"/>
            <p:nvPr/>
          </p:nvSpPr>
          <p:spPr>
            <a:xfrm>
              <a:off x="1797761" y="2992101"/>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O</a:t>
              </a:r>
            </a:p>
          </p:txBody>
        </p:sp>
      </p:grpSp>
      <p:grpSp>
        <p:nvGrpSpPr>
          <p:cNvPr id="23" name="Group 17">
            <a:extLst>
              <a:ext uri="{FF2B5EF4-FFF2-40B4-BE49-F238E27FC236}">
                <a16:creationId xmlns:a16="http://schemas.microsoft.com/office/drawing/2014/main" id="{954D1776-6CA5-C649-9088-4F60A77CE195}"/>
              </a:ext>
            </a:extLst>
          </p:cNvPr>
          <p:cNvGrpSpPr/>
          <p:nvPr userDrawn="1"/>
        </p:nvGrpSpPr>
        <p:grpSpPr>
          <a:xfrm>
            <a:off x="2849269" y="3326733"/>
            <a:ext cx="469141" cy="469141"/>
            <a:chOff x="2200115" y="2925446"/>
            <a:chExt cx="365760" cy="365760"/>
          </a:xfrm>
        </p:grpSpPr>
        <p:sp>
          <p:nvSpPr>
            <p:cNvPr id="24" name="Teardrop 18">
              <a:extLst>
                <a:ext uri="{FF2B5EF4-FFF2-40B4-BE49-F238E27FC236}">
                  <a16:creationId xmlns:a16="http://schemas.microsoft.com/office/drawing/2014/main" id="{C6FDEC77-9D44-6540-A135-99F151D574BA}"/>
                </a:ext>
              </a:extLst>
            </p:cNvPr>
            <p:cNvSpPr/>
            <p:nvPr/>
          </p:nvSpPr>
          <p:spPr>
            <a:xfrm flipH="1">
              <a:off x="2200115" y="2925446"/>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25" name="TextBox 19">
              <a:extLst>
                <a:ext uri="{FF2B5EF4-FFF2-40B4-BE49-F238E27FC236}">
                  <a16:creationId xmlns:a16="http://schemas.microsoft.com/office/drawing/2014/main" id="{83FB9626-1D19-5343-9525-71B2A31C4A49}"/>
                </a:ext>
              </a:extLst>
            </p:cNvPr>
            <p:cNvSpPr txBox="1"/>
            <p:nvPr/>
          </p:nvSpPr>
          <p:spPr>
            <a:xfrm>
              <a:off x="2285920" y="2971208"/>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T</a:t>
              </a:r>
            </a:p>
          </p:txBody>
        </p:sp>
      </p:grpSp>
      <p:sp>
        <p:nvSpPr>
          <p:cNvPr id="26" name="TextBox 20">
            <a:extLst>
              <a:ext uri="{FF2B5EF4-FFF2-40B4-BE49-F238E27FC236}">
                <a16:creationId xmlns:a16="http://schemas.microsoft.com/office/drawing/2014/main" id="{5FEBEFD1-6CA5-3F43-98DB-2EC191634A37}"/>
              </a:ext>
            </a:extLst>
          </p:cNvPr>
          <p:cNvSpPr txBox="1"/>
          <p:nvPr userDrawn="1"/>
        </p:nvSpPr>
        <p:spPr>
          <a:xfrm>
            <a:off x="1468623" y="2160570"/>
            <a:ext cx="1046522"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Strengths</a:t>
            </a:r>
          </a:p>
        </p:txBody>
      </p:sp>
      <p:sp>
        <p:nvSpPr>
          <p:cNvPr id="27" name="TextBox 21">
            <a:extLst>
              <a:ext uri="{FF2B5EF4-FFF2-40B4-BE49-F238E27FC236}">
                <a16:creationId xmlns:a16="http://schemas.microsoft.com/office/drawing/2014/main" id="{3D93191C-D167-594E-A413-904312A98B56}"/>
              </a:ext>
            </a:extLst>
          </p:cNvPr>
          <p:cNvSpPr txBox="1"/>
          <p:nvPr userDrawn="1"/>
        </p:nvSpPr>
        <p:spPr>
          <a:xfrm>
            <a:off x="2993333" y="2160570"/>
            <a:ext cx="1051096"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Weaknesses</a:t>
            </a:r>
          </a:p>
        </p:txBody>
      </p:sp>
      <p:sp>
        <p:nvSpPr>
          <p:cNvPr id="28" name="TextBox 22">
            <a:extLst>
              <a:ext uri="{FF2B5EF4-FFF2-40B4-BE49-F238E27FC236}">
                <a16:creationId xmlns:a16="http://schemas.microsoft.com/office/drawing/2014/main" id="{6EDEB38A-7872-2B4F-9E1F-7A02F706C988}"/>
              </a:ext>
            </a:extLst>
          </p:cNvPr>
          <p:cNvSpPr txBox="1"/>
          <p:nvPr userDrawn="1"/>
        </p:nvSpPr>
        <p:spPr>
          <a:xfrm>
            <a:off x="1454860" y="4022160"/>
            <a:ext cx="1046522"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Opportunities</a:t>
            </a:r>
          </a:p>
        </p:txBody>
      </p:sp>
      <p:sp>
        <p:nvSpPr>
          <p:cNvPr id="29" name="TextBox 23">
            <a:extLst>
              <a:ext uri="{FF2B5EF4-FFF2-40B4-BE49-F238E27FC236}">
                <a16:creationId xmlns:a16="http://schemas.microsoft.com/office/drawing/2014/main" id="{1B077492-6FB2-6640-8B0C-1E3D5E56D883}"/>
              </a:ext>
            </a:extLst>
          </p:cNvPr>
          <p:cNvSpPr txBox="1"/>
          <p:nvPr userDrawn="1"/>
        </p:nvSpPr>
        <p:spPr>
          <a:xfrm>
            <a:off x="3007882" y="4022160"/>
            <a:ext cx="1051096"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Threats</a:t>
            </a:r>
          </a:p>
        </p:txBody>
      </p:sp>
      <p:sp>
        <p:nvSpPr>
          <p:cNvPr id="30" name="TextBox 24">
            <a:extLst>
              <a:ext uri="{FF2B5EF4-FFF2-40B4-BE49-F238E27FC236}">
                <a16:creationId xmlns:a16="http://schemas.microsoft.com/office/drawing/2014/main" id="{8A60B628-C8DE-E340-88DC-08F9243D6EB5}"/>
              </a:ext>
            </a:extLst>
          </p:cNvPr>
          <p:cNvSpPr txBox="1"/>
          <p:nvPr userDrawn="1"/>
        </p:nvSpPr>
        <p:spPr>
          <a:xfrm>
            <a:off x="1393676" y="4971519"/>
            <a:ext cx="1046522" cy="215444"/>
          </a:xfrm>
          <a:prstGeom prst="rect">
            <a:avLst/>
          </a:prstGeom>
          <a:noFill/>
        </p:spPr>
        <p:txBody>
          <a:bodyPr wrap="square" lIns="0" tIns="0" rIns="0" bIns="0" rtlCol="0">
            <a:spAutoFit/>
          </a:bodyPr>
          <a:lstStyle/>
          <a:p>
            <a:pPr algn="ctr"/>
            <a:r>
              <a:rPr lang="en-US" sz="1400" dirty="0">
                <a:solidFill>
                  <a:schemeClr val="bg2">
                    <a:lumMod val="50000"/>
                  </a:schemeClr>
                </a:solidFill>
                <a:latin typeface="Calibri"/>
                <a:cs typeface="Calibri"/>
              </a:rPr>
              <a:t>Positive</a:t>
            </a:r>
          </a:p>
        </p:txBody>
      </p:sp>
      <p:sp>
        <p:nvSpPr>
          <p:cNvPr id="31" name="TextBox 25">
            <a:extLst>
              <a:ext uri="{FF2B5EF4-FFF2-40B4-BE49-F238E27FC236}">
                <a16:creationId xmlns:a16="http://schemas.microsoft.com/office/drawing/2014/main" id="{77D4A1D8-9B59-D14C-9D3B-3F730DA22621}"/>
              </a:ext>
            </a:extLst>
          </p:cNvPr>
          <p:cNvSpPr txBox="1"/>
          <p:nvPr userDrawn="1"/>
        </p:nvSpPr>
        <p:spPr>
          <a:xfrm>
            <a:off x="3007882" y="4971519"/>
            <a:ext cx="1046522" cy="215444"/>
          </a:xfrm>
          <a:prstGeom prst="rect">
            <a:avLst/>
          </a:prstGeom>
          <a:noFill/>
        </p:spPr>
        <p:txBody>
          <a:bodyPr wrap="square" lIns="0" tIns="0" rIns="0" bIns="0" rtlCol="0">
            <a:spAutoFit/>
          </a:bodyPr>
          <a:lstStyle/>
          <a:p>
            <a:pPr algn="ctr"/>
            <a:r>
              <a:rPr lang="en-US" sz="1400" dirty="0">
                <a:solidFill>
                  <a:schemeClr val="bg2">
                    <a:lumMod val="50000"/>
                  </a:schemeClr>
                </a:solidFill>
                <a:latin typeface="Calibri"/>
                <a:cs typeface="Calibri"/>
              </a:rPr>
              <a:t>Negative</a:t>
            </a:r>
          </a:p>
        </p:txBody>
      </p:sp>
      <p:sp>
        <p:nvSpPr>
          <p:cNvPr id="32" name="TextBox 26">
            <a:extLst>
              <a:ext uri="{FF2B5EF4-FFF2-40B4-BE49-F238E27FC236}">
                <a16:creationId xmlns:a16="http://schemas.microsoft.com/office/drawing/2014/main" id="{0FF99ACC-ABB3-3145-8D1E-E0ED92B5D6A4}"/>
              </a:ext>
            </a:extLst>
          </p:cNvPr>
          <p:cNvSpPr txBox="1"/>
          <p:nvPr userDrawn="1"/>
        </p:nvSpPr>
        <p:spPr>
          <a:xfrm rot="16200000">
            <a:off x="384174" y="2212992"/>
            <a:ext cx="1046522" cy="339067"/>
          </a:xfrm>
          <a:prstGeom prst="rect">
            <a:avLst/>
          </a:prstGeom>
          <a:noFill/>
        </p:spPr>
        <p:txBody>
          <a:bodyPr wrap="square" lIns="0" tIns="0" rIns="0" bIns="0" rtlCol="0">
            <a:spAutoFit/>
          </a:bodyPr>
          <a:lstStyle/>
          <a:p>
            <a:pPr algn="ctr">
              <a:lnSpc>
                <a:spcPts val="1300"/>
              </a:lnSpc>
            </a:pPr>
            <a:r>
              <a:rPr lang="en-US" sz="1400" dirty="0">
                <a:solidFill>
                  <a:schemeClr val="bg2">
                    <a:lumMod val="50000"/>
                  </a:schemeClr>
                </a:solidFill>
                <a:latin typeface="Calibri"/>
                <a:cs typeface="Calibri"/>
              </a:rPr>
              <a:t>Internal Factors</a:t>
            </a:r>
          </a:p>
        </p:txBody>
      </p:sp>
      <p:sp>
        <p:nvSpPr>
          <p:cNvPr id="33" name="TextBox 27">
            <a:extLst>
              <a:ext uri="{FF2B5EF4-FFF2-40B4-BE49-F238E27FC236}">
                <a16:creationId xmlns:a16="http://schemas.microsoft.com/office/drawing/2014/main" id="{190908EA-F9F0-1D41-A0E0-E58527D6054E}"/>
              </a:ext>
            </a:extLst>
          </p:cNvPr>
          <p:cNvSpPr txBox="1"/>
          <p:nvPr userDrawn="1"/>
        </p:nvSpPr>
        <p:spPr>
          <a:xfrm rot="16200000">
            <a:off x="384173" y="3960348"/>
            <a:ext cx="1046522" cy="339067"/>
          </a:xfrm>
          <a:prstGeom prst="rect">
            <a:avLst/>
          </a:prstGeom>
          <a:noFill/>
        </p:spPr>
        <p:txBody>
          <a:bodyPr wrap="square" lIns="0" tIns="0" rIns="0" bIns="0" rtlCol="0">
            <a:spAutoFit/>
          </a:bodyPr>
          <a:lstStyle/>
          <a:p>
            <a:pPr algn="ctr">
              <a:lnSpc>
                <a:spcPts val="1300"/>
              </a:lnSpc>
            </a:pPr>
            <a:r>
              <a:rPr lang="en-US" sz="1400" dirty="0">
                <a:solidFill>
                  <a:schemeClr val="bg2">
                    <a:lumMod val="50000"/>
                  </a:schemeClr>
                </a:solidFill>
                <a:latin typeface="Calibri"/>
                <a:cs typeface="Calibri"/>
              </a:rPr>
              <a:t>External Factors</a:t>
            </a:r>
          </a:p>
        </p:txBody>
      </p:sp>
      <p:sp>
        <p:nvSpPr>
          <p:cNvPr id="35" name="TextBox 29">
            <a:extLst>
              <a:ext uri="{FF2B5EF4-FFF2-40B4-BE49-F238E27FC236}">
                <a16:creationId xmlns:a16="http://schemas.microsoft.com/office/drawing/2014/main" id="{A86A40A3-BF77-1540-8237-A3659515B9B9}"/>
              </a:ext>
            </a:extLst>
          </p:cNvPr>
          <p:cNvSpPr txBox="1"/>
          <p:nvPr userDrawn="1"/>
        </p:nvSpPr>
        <p:spPr>
          <a:xfrm>
            <a:off x="4932653" y="1700213"/>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Strengths </a:t>
            </a:r>
          </a:p>
        </p:txBody>
      </p:sp>
      <p:sp>
        <p:nvSpPr>
          <p:cNvPr id="37" name="TextBox 31">
            <a:extLst>
              <a:ext uri="{FF2B5EF4-FFF2-40B4-BE49-F238E27FC236}">
                <a16:creationId xmlns:a16="http://schemas.microsoft.com/office/drawing/2014/main" id="{3A947032-9FE4-7E42-86A1-AC1D8F2B8409}"/>
              </a:ext>
            </a:extLst>
          </p:cNvPr>
          <p:cNvSpPr txBox="1"/>
          <p:nvPr userDrawn="1"/>
        </p:nvSpPr>
        <p:spPr>
          <a:xfrm>
            <a:off x="8398237" y="1700213"/>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Weaknesses</a:t>
            </a:r>
          </a:p>
        </p:txBody>
      </p:sp>
      <p:sp>
        <p:nvSpPr>
          <p:cNvPr id="39" name="TextBox 33">
            <a:extLst>
              <a:ext uri="{FF2B5EF4-FFF2-40B4-BE49-F238E27FC236}">
                <a16:creationId xmlns:a16="http://schemas.microsoft.com/office/drawing/2014/main" id="{FA8573B4-94EE-6845-8B66-D471B01FE0DF}"/>
              </a:ext>
            </a:extLst>
          </p:cNvPr>
          <p:cNvSpPr txBox="1"/>
          <p:nvPr userDrawn="1"/>
        </p:nvSpPr>
        <p:spPr>
          <a:xfrm>
            <a:off x="4932653" y="3743337"/>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Opportunities </a:t>
            </a:r>
          </a:p>
        </p:txBody>
      </p:sp>
      <p:sp>
        <p:nvSpPr>
          <p:cNvPr id="41" name="TextBox 35">
            <a:extLst>
              <a:ext uri="{FF2B5EF4-FFF2-40B4-BE49-F238E27FC236}">
                <a16:creationId xmlns:a16="http://schemas.microsoft.com/office/drawing/2014/main" id="{0200D3B1-FCC7-D349-AC42-F29367CED12A}"/>
              </a:ext>
            </a:extLst>
          </p:cNvPr>
          <p:cNvSpPr txBox="1"/>
          <p:nvPr userDrawn="1"/>
        </p:nvSpPr>
        <p:spPr>
          <a:xfrm>
            <a:off x="8398237" y="3743337"/>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Threats</a:t>
            </a:r>
          </a:p>
        </p:txBody>
      </p:sp>
      <p:sp>
        <p:nvSpPr>
          <p:cNvPr id="42" name="Text Placeholder 11">
            <a:extLst>
              <a:ext uri="{FF2B5EF4-FFF2-40B4-BE49-F238E27FC236}">
                <a16:creationId xmlns:a16="http://schemas.microsoft.com/office/drawing/2014/main" id="{AEB92FA8-AD95-164C-BFE2-0C5FBD73986F}"/>
              </a:ext>
            </a:extLst>
          </p:cNvPr>
          <p:cNvSpPr>
            <a:spLocks noGrp="1"/>
          </p:cNvSpPr>
          <p:nvPr>
            <p:ph type="body" sz="quarter" idx="14" hasCustomPrompt="1"/>
          </p:nvPr>
        </p:nvSpPr>
        <p:spPr>
          <a:xfrm>
            <a:off x="4924072" y="2019104"/>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3" name="Text Placeholder 11">
            <a:extLst>
              <a:ext uri="{FF2B5EF4-FFF2-40B4-BE49-F238E27FC236}">
                <a16:creationId xmlns:a16="http://schemas.microsoft.com/office/drawing/2014/main" id="{4D7C2F04-C013-BD4F-8A66-37CF4DACD0D7}"/>
              </a:ext>
            </a:extLst>
          </p:cNvPr>
          <p:cNvSpPr>
            <a:spLocks noGrp="1"/>
          </p:cNvSpPr>
          <p:nvPr>
            <p:ph type="body" sz="quarter" idx="15" hasCustomPrompt="1"/>
          </p:nvPr>
        </p:nvSpPr>
        <p:spPr>
          <a:xfrm>
            <a:off x="8398237" y="2019104"/>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4" name="Text Placeholder 11">
            <a:extLst>
              <a:ext uri="{FF2B5EF4-FFF2-40B4-BE49-F238E27FC236}">
                <a16:creationId xmlns:a16="http://schemas.microsoft.com/office/drawing/2014/main" id="{33A0C944-5E39-6046-9903-50C2766D27D8}"/>
              </a:ext>
            </a:extLst>
          </p:cNvPr>
          <p:cNvSpPr>
            <a:spLocks noGrp="1"/>
          </p:cNvSpPr>
          <p:nvPr>
            <p:ph type="body" sz="quarter" idx="16" hasCustomPrompt="1"/>
          </p:nvPr>
        </p:nvSpPr>
        <p:spPr>
          <a:xfrm>
            <a:off x="4924072" y="4061035"/>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5" name="Text Placeholder 11">
            <a:extLst>
              <a:ext uri="{FF2B5EF4-FFF2-40B4-BE49-F238E27FC236}">
                <a16:creationId xmlns:a16="http://schemas.microsoft.com/office/drawing/2014/main" id="{76A7822D-969E-D94E-AC0F-3781B346910B}"/>
              </a:ext>
            </a:extLst>
          </p:cNvPr>
          <p:cNvSpPr>
            <a:spLocks noGrp="1"/>
          </p:cNvSpPr>
          <p:nvPr>
            <p:ph type="body" sz="quarter" idx="17" hasCustomPrompt="1"/>
          </p:nvPr>
        </p:nvSpPr>
        <p:spPr>
          <a:xfrm>
            <a:off x="8398237" y="4061035"/>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Tree>
    <p:extLst>
      <p:ext uri="{BB962C8B-B14F-4D97-AF65-F5344CB8AC3E}">
        <p14:creationId xmlns:p14="http://schemas.microsoft.com/office/powerpoint/2010/main" val="18336593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full size">
    <p:spTree>
      <p:nvGrpSpPr>
        <p:cNvPr id="1" name=""/>
        <p:cNvGrpSpPr/>
        <p:nvPr/>
      </p:nvGrpSpPr>
      <p:grpSpPr>
        <a:xfrm>
          <a:off x="0" y="0"/>
          <a:ext cx="0" cy="0"/>
          <a:chOff x="0" y="0"/>
          <a:chExt cx="0" cy="0"/>
        </a:xfrm>
      </p:grpSpPr>
      <p:sp>
        <p:nvSpPr>
          <p:cNvPr id="3" name="Plassholder for bilde 2">
            <a:extLst>
              <a:ext uri="{FF2B5EF4-FFF2-40B4-BE49-F238E27FC236}">
                <a16:creationId xmlns:a16="http://schemas.microsoft.com/office/drawing/2014/main" id="{1220D05C-6445-7741-9E32-4D9F384952DE}"/>
              </a:ext>
            </a:extLst>
          </p:cNvPr>
          <p:cNvSpPr>
            <a:spLocks noGrp="1"/>
          </p:cNvSpPr>
          <p:nvPr>
            <p:ph type="pic" sz="quarter" idx="10"/>
          </p:nvPr>
        </p:nvSpPr>
        <p:spPr>
          <a:xfrm>
            <a:off x="0" y="0"/>
            <a:ext cx="12192000" cy="6858000"/>
          </a:xfrm>
          <a:prstGeom prst="rect">
            <a:avLst/>
          </a:prstGeom>
        </p:spPr>
        <p:txBody>
          <a:bodyPr anchor="ctr"/>
          <a:lstStyle>
            <a:lvl1pPr algn="ctr">
              <a:defRPr/>
            </a:lvl1pPr>
          </a:lstStyle>
          <a:p>
            <a:r>
              <a:rPr lang="en-US" smtClean="0"/>
              <a:t>Click icon to add picture</a:t>
            </a:r>
            <a:endParaRP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c page with logo">
    <p:spTree>
      <p:nvGrpSpPr>
        <p:cNvPr id="1" name=""/>
        <p:cNvGrpSpPr/>
        <p:nvPr/>
      </p:nvGrpSpPr>
      <p:grpSpPr>
        <a:xfrm>
          <a:off x="0" y="0"/>
          <a:ext cx="0" cy="0"/>
          <a:chOff x="0" y="0"/>
          <a:chExt cx="0" cy="0"/>
        </a:xfrm>
      </p:grpSpPr>
      <p:grpSp>
        <p:nvGrpSpPr>
          <p:cNvPr id="7" name="Gruppe 6"/>
          <p:cNvGrpSpPr/>
          <p:nvPr userDrawn="1"/>
        </p:nvGrpSpPr>
        <p:grpSpPr>
          <a:xfrm>
            <a:off x="0" y="0"/>
            <a:ext cx="802800" cy="1052380"/>
            <a:chOff x="0" y="0"/>
            <a:chExt cx="802800" cy="1052380"/>
          </a:xfrm>
        </p:grpSpPr>
        <p:sp>
          <p:nvSpPr>
            <p:cNvPr id="8" name="Rektangel 7"/>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Bild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 - large">
    <p:spTree>
      <p:nvGrpSpPr>
        <p:cNvPr id="1" name=""/>
        <p:cNvGrpSpPr/>
        <p:nvPr/>
      </p:nvGrpSpPr>
      <p:grpSpPr>
        <a:xfrm>
          <a:off x="0" y="0"/>
          <a:ext cx="0" cy="0"/>
          <a:chOff x="0" y="0"/>
          <a:chExt cx="0" cy="0"/>
        </a:xfrm>
      </p:grpSpPr>
      <p:sp>
        <p:nvSpPr>
          <p:cNvPr id="59" name="Rektangel 58">
            <a:extLst>
              <a:ext uri="{FF2B5EF4-FFF2-40B4-BE49-F238E27FC236}">
                <a16:creationId xmlns:a16="http://schemas.microsoft.com/office/drawing/2014/main" id="{66870042-B5B3-534D-BC8E-294EC5970D4A}"/>
              </a:ext>
            </a:extLst>
          </p:cNvPr>
          <p:cNvSpPr/>
          <p:nvPr userDrawn="1"/>
        </p:nvSpPr>
        <p:spPr>
          <a:xfrm>
            <a:off x="0" y="1595527"/>
            <a:ext cx="12192000" cy="5262473"/>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 name="Picture Placeholder 9"/>
          <p:cNvSpPr>
            <a:spLocks noGrp="1" noChangeAspect="1"/>
          </p:cNvSpPr>
          <p:nvPr>
            <p:ph type="pic" sz="quarter" idx="11"/>
          </p:nvPr>
        </p:nvSpPr>
        <p:spPr>
          <a:xfrm>
            <a:off x="1198159"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1" name="Picture Placeholder 9"/>
          <p:cNvSpPr>
            <a:spLocks noGrp="1" noChangeAspect="1"/>
          </p:cNvSpPr>
          <p:nvPr>
            <p:ph type="pic" sz="quarter" idx="12"/>
          </p:nvPr>
        </p:nvSpPr>
        <p:spPr>
          <a:xfrm>
            <a:off x="2912675"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3" name="Picture Placeholder 9"/>
          <p:cNvSpPr>
            <a:spLocks noGrp="1" noChangeAspect="1"/>
          </p:cNvSpPr>
          <p:nvPr>
            <p:ph type="pic" sz="quarter" idx="13"/>
          </p:nvPr>
        </p:nvSpPr>
        <p:spPr>
          <a:xfrm>
            <a:off x="4627191" y="22637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4" name="Picture Placeholder 9"/>
          <p:cNvSpPr>
            <a:spLocks noGrp="1" noChangeAspect="1"/>
          </p:cNvSpPr>
          <p:nvPr>
            <p:ph type="pic" sz="quarter" idx="14"/>
          </p:nvPr>
        </p:nvSpPr>
        <p:spPr>
          <a:xfrm>
            <a:off x="6341707"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5" name="Picture Placeholder 9"/>
          <p:cNvSpPr>
            <a:spLocks noGrp="1" noChangeAspect="1"/>
          </p:cNvSpPr>
          <p:nvPr>
            <p:ph type="pic" sz="quarter" idx="15"/>
          </p:nvPr>
        </p:nvSpPr>
        <p:spPr>
          <a:xfrm>
            <a:off x="8056223"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6" name="Picture Placeholder 9"/>
          <p:cNvSpPr>
            <a:spLocks noGrp="1" noChangeAspect="1"/>
          </p:cNvSpPr>
          <p:nvPr>
            <p:ph type="pic" sz="quarter" idx="16"/>
          </p:nvPr>
        </p:nvSpPr>
        <p:spPr>
          <a:xfrm>
            <a:off x="9770737" y="22637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7" name="Picture Placeholder 9"/>
          <p:cNvSpPr>
            <a:spLocks noGrp="1" noChangeAspect="1"/>
          </p:cNvSpPr>
          <p:nvPr>
            <p:ph type="pic" sz="quarter" idx="17"/>
          </p:nvPr>
        </p:nvSpPr>
        <p:spPr>
          <a:xfrm>
            <a:off x="1198159"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8" name="Picture Placeholder 9"/>
          <p:cNvSpPr>
            <a:spLocks noGrp="1" noChangeAspect="1"/>
          </p:cNvSpPr>
          <p:nvPr>
            <p:ph type="pic" sz="quarter" idx="18"/>
          </p:nvPr>
        </p:nvSpPr>
        <p:spPr>
          <a:xfrm>
            <a:off x="2912675"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9" name="Picture Placeholder 9"/>
          <p:cNvSpPr>
            <a:spLocks noGrp="1" noChangeAspect="1"/>
          </p:cNvSpPr>
          <p:nvPr>
            <p:ph type="pic" sz="quarter" idx="19"/>
          </p:nvPr>
        </p:nvSpPr>
        <p:spPr>
          <a:xfrm>
            <a:off x="4627191" y="42602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0" name="Picture Placeholder 9"/>
          <p:cNvSpPr>
            <a:spLocks noGrp="1" noChangeAspect="1"/>
          </p:cNvSpPr>
          <p:nvPr>
            <p:ph type="pic" sz="quarter" idx="20"/>
          </p:nvPr>
        </p:nvSpPr>
        <p:spPr>
          <a:xfrm>
            <a:off x="6341707"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1" name="Picture Placeholder 9"/>
          <p:cNvSpPr>
            <a:spLocks noGrp="1" noChangeAspect="1"/>
          </p:cNvSpPr>
          <p:nvPr>
            <p:ph type="pic" sz="quarter" idx="21"/>
          </p:nvPr>
        </p:nvSpPr>
        <p:spPr>
          <a:xfrm>
            <a:off x="8056223"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2" name="Picture Placeholder 9"/>
          <p:cNvSpPr>
            <a:spLocks noGrp="1" noChangeAspect="1"/>
          </p:cNvSpPr>
          <p:nvPr>
            <p:ph type="pic" sz="quarter" idx="22"/>
          </p:nvPr>
        </p:nvSpPr>
        <p:spPr>
          <a:xfrm>
            <a:off x="9770737" y="42602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grpSp>
        <p:nvGrpSpPr>
          <p:cNvPr id="18" name="Gruppe 17"/>
          <p:cNvGrpSpPr/>
          <p:nvPr userDrawn="1"/>
        </p:nvGrpSpPr>
        <p:grpSpPr>
          <a:xfrm>
            <a:off x="0" y="0"/>
            <a:ext cx="802800" cy="1052380"/>
            <a:chOff x="0" y="0"/>
            <a:chExt cx="802800" cy="1052380"/>
          </a:xfrm>
        </p:grpSpPr>
        <p:sp>
          <p:nvSpPr>
            <p:cNvPr id="20" name="Rektangel 1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33" name="Bilde 3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4" name="Plassholder for tekst 3"/>
          <p:cNvSpPr>
            <a:spLocks noGrp="1"/>
          </p:cNvSpPr>
          <p:nvPr>
            <p:ph type="body" sz="quarter" idx="23" hasCustomPrompt="1"/>
          </p:nvPr>
        </p:nvSpPr>
        <p:spPr>
          <a:xfrm>
            <a:off x="902356"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5" name="Plassholder for tekst 3"/>
          <p:cNvSpPr>
            <a:spLocks noGrp="1"/>
          </p:cNvSpPr>
          <p:nvPr>
            <p:ph type="body" sz="quarter" idx="24" hasCustomPrompt="1"/>
          </p:nvPr>
        </p:nvSpPr>
        <p:spPr>
          <a:xfrm>
            <a:off x="902356"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endParaRPr/>
          </a:p>
        </p:txBody>
      </p:sp>
      <p:sp>
        <p:nvSpPr>
          <p:cNvPr id="36" name="Plassholder for tekst 3"/>
          <p:cNvSpPr>
            <a:spLocks noGrp="1"/>
          </p:cNvSpPr>
          <p:nvPr>
            <p:ph type="body" sz="quarter" idx="25" hasCustomPrompt="1"/>
          </p:nvPr>
        </p:nvSpPr>
        <p:spPr>
          <a:xfrm>
            <a:off x="2594631"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7" name="Plassholder for tekst 3"/>
          <p:cNvSpPr>
            <a:spLocks noGrp="1"/>
          </p:cNvSpPr>
          <p:nvPr>
            <p:ph type="body" sz="quarter" idx="26" hasCustomPrompt="1"/>
          </p:nvPr>
        </p:nvSpPr>
        <p:spPr>
          <a:xfrm>
            <a:off x="2594631"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38" name="Plassholder for tekst 3"/>
          <p:cNvSpPr>
            <a:spLocks noGrp="1"/>
          </p:cNvSpPr>
          <p:nvPr>
            <p:ph type="body" sz="quarter" idx="27" hasCustomPrompt="1"/>
          </p:nvPr>
        </p:nvSpPr>
        <p:spPr>
          <a:xfrm>
            <a:off x="4323418"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9" name="Plassholder for tekst 3"/>
          <p:cNvSpPr>
            <a:spLocks noGrp="1"/>
          </p:cNvSpPr>
          <p:nvPr>
            <p:ph type="body" sz="quarter" idx="28" hasCustomPrompt="1"/>
          </p:nvPr>
        </p:nvSpPr>
        <p:spPr>
          <a:xfrm>
            <a:off x="4323418"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40" name="Plassholder for tekst 3"/>
          <p:cNvSpPr>
            <a:spLocks noGrp="1"/>
          </p:cNvSpPr>
          <p:nvPr>
            <p:ph type="body" sz="quarter" idx="29" hasCustomPrompt="1"/>
          </p:nvPr>
        </p:nvSpPr>
        <p:spPr>
          <a:xfrm>
            <a:off x="6050618"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1" name="Plassholder for tekst 3"/>
          <p:cNvSpPr>
            <a:spLocks noGrp="1"/>
          </p:cNvSpPr>
          <p:nvPr>
            <p:ph type="body" sz="quarter" idx="30" hasCustomPrompt="1"/>
          </p:nvPr>
        </p:nvSpPr>
        <p:spPr>
          <a:xfrm>
            <a:off x="6050618"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2" name="Plassholder for tekst 3"/>
          <p:cNvSpPr>
            <a:spLocks noGrp="1"/>
          </p:cNvSpPr>
          <p:nvPr>
            <p:ph type="body" sz="quarter" idx="31" hasCustomPrompt="1"/>
          </p:nvPr>
        </p:nvSpPr>
        <p:spPr>
          <a:xfrm>
            <a:off x="7742893"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3" name="Plassholder for tekst 3"/>
          <p:cNvSpPr>
            <a:spLocks noGrp="1"/>
          </p:cNvSpPr>
          <p:nvPr>
            <p:ph type="body" sz="quarter" idx="32" hasCustomPrompt="1"/>
          </p:nvPr>
        </p:nvSpPr>
        <p:spPr>
          <a:xfrm>
            <a:off x="7742893"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44" name="Plassholder for tekst 3"/>
          <p:cNvSpPr>
            <a:spLocks noGrp="1"/>
          </p:cNvSpPr>
          <p:nvPr>
            <p:ph type="body" sz="quarter" idx="33" hasCustomPrompt="1"/>
          </p:nvPr>
        </p:nvSpPr>
        <p:spPr>
          <a:xfrm>
            <a:off x="9471681"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5" name="Plassholder for tekst 3"/>
          <p:cNvSpPr>
            <a:spLocks noGrp="1"/>
          </p:cNvSpPr>
          <p:nvPr>
            <p:ph type="body" sz="quarter" idx="34" hasCustomPrompt="1"/>
          </p:nvPr>
        </p:nvSpPr>
        <p:spPr>
          <a:xfrm>
            <a:off x="9471681"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7" name="Plassholder for tekst 3"/>
          <p:cNvSpPr>
            <a:spLocks noGrp="1"/>
          </p:cNvSpPr>
          <p:nvPr>
            <p:ph type="body" sz="quarter" idx="35" hasCustomPrompt="1"/>
          </p:nvPr>
        </p:nvSpPr>
        <p:spPr>
          <a:xfrm>
            <a:off x="902356"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8" name="Plassholder for tekst 3"/>
          <p:cNvSpPr>
            <a:spLocks noGrp="1"/>
          </p:cNvSpPr>
          <p:nvPr>
            <p:ph type="body" sz="quarter" idx="36" hasCustomPrompt="1"/>
          </p:nvPr>
        </p:nvSpPr>
        <p:spPr>
          <a:xfrm>
            <a:off x="902356"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9" name="Plassholder for tekst 3"/>
          <p:cNvSpPr>
            <a:spLocks noGrp="1"/>
          </p:cNvSpPr>
          <p:nvPr>
            <p:ph type="body" sz="quarter" idx="37" hasCustomPrompt="1"/>
          </p:nvPr>
        </p:nvSpPr>
        <p:spPr>
          <a:xfrm>
            <a:off x="2594631"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0" name="Plassholder for tekst 3"/>
          <p:cNvSpPr>
            <a:spLocks noGrp="1"/>
          </p:cNvSpPr>
          <p:nvPr>
            <p:ph type="body" sz="quarter" idx="38" hasCustomPrompt="1"/>
          </p:nvPr>
        </p:nvSpPr>
        <p:spPr>
          <a:xfrm>
            <a:off x="2594631" y="5700510"/>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51" name="Plassholder for tekst 3"/>
          <p:cNvSpPr>
            <a:spLocks noGrp="1"/>
          </p:cNvSpPr>
          <p:nvPr>
            <p:ph type="body" sz="quarter" idx="39" hasCustomPrompt="1"/>
          </p:nvPr>
        </p:nvSpPr>
        <p:spPr>
          <a:xfrm>
            <a:off x="4323418"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2" name="Plassholder for tekst 3"/>
          <p:cNvSpPr>
            <a:spLocks noGrp="1"/>
          </p:cNvSpPr>
          <p:nvPr>
            <p:ph type="body" sz="quarter" idx="40" hasCustomPrompt="1"/>
          </p:nvPr>
        </p:nvSpPr>
        <p:spPr>
          <a:xfrm>
            <a:off x="6050618"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3" name="Plassholder for tekst 3"/>
          <p:cNvSpPr>
            <a:spLocks noGrp="1"/>
          </p:cNvSpPr>
          <p:nvPr>
            <p:ph type="body" sz="quarter" idx="41" hasCustomPrompt="1"/>
          </p:nvPr>
        </p:nvSpPr>
        <p:spPr>
          <a:xfrm>
            <a:off x="6050618"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54" name="Plassholder for tekst 3"/>
          <p:cNvSpPr>
            <a:spLocks noGrp="1"/>
          </p:cNvSpPr>
          <p:nvPr>
            <p:ph type="body" sz="quarter" idx="42" hasCustomPrompt="1"/>
          </p:nvPr>
        </p:nvSpPr>
        <p:spPr>
          <a:xfrm>
            <a:off x="7742893"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5" name="Plassholder for tekst 3"/>
          <p:cNvSpPr>
            <a:spLocks noGrp="1"/>
          </p:cNvSpPr>
          <p:nvPr>
            <p:ph type="body" sz="quarter" idx="43" hasCustomPrompt="1"/>
          </p:nvPr>
        </p:nvSpPr>
        <p:spPr>
          <a:xfrm>
            <a:off x="7742893"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56" name="Plassholder for tekst 3"/>
          <p:cNvSpPr>
            <a:spLocks noGrp="1"/>
          </p:cNvSpPr>
          <p:nvPr>
            <p:ph type="body" sz="quarter" idx="44" hasCustomPrompt="1"/>
          </p:nvPr>
        </p:nvSpPr>
        <p:spPr>
          <a:xfrm>
            <a:off x="9471681"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7" name="Plassholder for tekst 3"/>
          <p:cNvSpPr>
            <a:spLocks noGrp="1"/>
          </p:cNvSpPr>
          <p:nvPr>
            <p:ph type="body" sz="quarter" idx="45" hasCustomPrompt="1"/>
          </p:nvPr>
        </p:nvSpPr>
        <p:spPr>
          <a:xfrm>
            <a:off x="9471681" y="5700510"/>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58" name="Plassholder for tekst 3"/>
          <p:cNvSpPr>
            <a:spLocks noGrp="1"/>
          </p:cNvSpPr>
          <p:nvPr>
            <p:ph type="body" sz="quarter" idx="46" hasCustomPrompt="1"/>
          </p:nvPr>
        </p:nvSpPr>
        <p:spPr>
          <a:xfrm>
            <a:off x="4323418" y="570503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6" name="Title Placeholder 14">
            <a:extLst>
              <a:ext uri="{FF2B5EF4-FFF2-40B4-BE49-F238E27FC236}">
                <a16:creationId xmlns:a16="http://schemas.microsoft.com/office/drawing/2014/main" id="{4389025F-169B-8546-9475-699B0851929A}"/>
              </a:ext>
            </a:extLst>
          </p:cNvPr>
          <p:cNvSpPr>
            <a:spLocks noGrp="1"/>
          </p:cNvSpPr>
          <p:nvPr>
            <p:ph type="title" hasCustomPrompt="1"/>
          </p:nvPr>
        </p:nvSpPr>
        <p:spPr>
          <a:xfrm>
            <a:off x="963047" y="0"/>
            <a:ext cx="9881323"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1189726933"/>
      </p:ext>
    </p:extLst>
  </p:cSld>
  <p:clrMapOvr>
    <a:masterClrMapping/>
  </p:clrMapOvr>
  <p:extLst mod="1">
    <p:ext uri="{DCECCB84-F9BA-43D5-87BE-67443E8EF086}">
      <p15:sldGuideLst xmlns:p15="http://schemas.microsoft.com/office/powerpoint/2012/main">
        <p15:guide id="1" orient="horz" pos="1888" userDrawn="1">
          <p15:clr>
            <a:srgbClr val="FBAE40"/>
          </p15:clr>
        </p15:guide>
        <p15:guide id="2" pos="3840" userDrawn="1">
          <p15:clr>
            <a:srgbClr val="FBAE40"/>
          </p15:clr>
        </p15:guide>
        <p15:guide id="3" pos="756" userDrawn="1">
          <p15:clr>
            <a:srgbClr val="FBAE40"/>
          </p15:clr>
        </p15:guide>
        <p15:guide id="4" pos="6924" userDrawn="1">
          <p15:clr>
            <a:srgbClr val="FBAE40"/>
          </p15:clr>
        </p15:guide>
        <p15:guide id="5" orient="horz" pos="3158" userDrawn="1">
          <p15:clr>
            <a:srgbClr val="FBAE40"/>
          </p15:clr>
        </p15:guide>
        <p15:guide id="6" orient="horz" pos="663" userDrawn="1">
          <p15:clr>
            <a:srgbClr val="FBAE40"/>
          </p15:clr>
        </p15:guide>
        <p15:guide id="7" pos="1141" userDrawn="1">
          <p15:clr>
            <a:srgbClr val="FBAE40"/>
          </p15:clr>
        </p15:guide>
        <p15:guide id="8" pos="2207" userDrawn="1">
          <p15:clr>
            <a:srgbClr val="FBAE40"/>
          </p15:clr>
        </p15:guide>
        <p15:guide id="9" pos="3296" userDrawn="1">
          <p15:clr>
            <a:srgbClr val="FBAE40"/>
          </p15:clr>
        </p15:guide>
        <p15:guide id="10" pos="4384" userDrawn="1">
          <p15:clr>
            <a:srgbClr val="FBAE40"/>
          </p15:clr>
        </p15:guide>
        <p15:guide id="11" pos="5450" userDrawn="1">
          <p15:clr>
            <a:srgbClr val="FBAE40"/>
          </p15:clr>
        </p15:guide>
        <p15:guide id="12" pos="653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am - small">
    <p:spTree>
      <p:nvGrpSpPr>
        <p:cNvPr id="1" name=""/>
        <p:cNvGrpSpPr/>
        <p:nvPr/>
      </p:nvGrpSpPr>
      <p:grpSpPr>
        <a:xfrm>
          <a:off x="0" y="0"/>
          <a:ext cx="0" cy="0"/>
          <a:chOff x="0" y="0"/>
          <a:chExt cx="0" cy="0"/>
        </a:xfrm>
      </p:grpSpPr>
      <p:sp>
        <p:nvSpPr>
          <p:cNvPr id="7" name="Rektangel 6"/>
          <p:cNvSpPr/>
          <p:nvPr userDrawn="1"/>
        </p:nvSpPr>
        <p:spPr>
          <a:xfrm>
            <a:off x="0" y="1889760"/>
            <a:ext cx="12192000" cy="496824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3"/>
          <p:cNvSpPr>
            <a:spLocks noGrp="1" noChangeAspect="1"/>
          </p:cNvSpPr>
          <p:nvPr>
            <p:ph type="pic" sz="quarter" idx="12"/>
          </p:nvPr>
        </p:nvSpPr>
        <p:spPr>
          <a:xfrm>
            <a:off x="1200150"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0" name="Picture Placeholder 3"/>
          <p:cNvSpPr>
            <a:spLocks noGrp="1" noChangeAspect="1"/>
          </p:cNvSpPr>
          <p:nvPr>
            <p:ph type="pic" sz="quarter" idx="13"/>
          </p:nvPr>
        </p:nvSpPr>
        <p:spPr>
          <a:xfrm>
            <a:off x="3783162"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1" name="Picture Placeholder 3"/>
          <p:cNvSpPr>
            <a:spLocks noGrp="1" noChangeAspect="1"/>
          </p:cNvSpPr>
          <p:nvPr>
            <p:ph type="pic" sz="quarter" idx="14"/>
          </p:nvPr>
        </p:nvSpPr>
        <p:spPr>
          <a:xfrm>
            <a:off x="6366174"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2" name="Picture Placeholder 3"/>
          <p:cNvSpPr>
            <a:spLocks noGrp="1" noChangeAspect="1"/>
          </p:cNvSpPr>
          <p:nvPr>
            <p:ph type="pic" sz="quarter" idx="15"/>
          </p:nvPr>
        </p:nvSpPr>
        <p:spPr>
          <a:xfrm>
            <a:off x="8949187"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grpSp>
        <p:nvGrpSpPr>
          <p:cNvPr id="15" name="Gruppe 14"/>
          <p:cNvGrpSpPr/>
          <p:nvPr userDrawn="1"/>
        </p:nvGrpSpPr>
        <p:grpSpPr>
          <a:xfrm>
            <a:off x="0" y="0"/>
            <a:ext cx="802800" cy="1052380"/>
            <a:chOff x="0" y="0"/>
            <a:chExt cx="802800" cy="1052380"/>
          </a:xfrm>
        </p:grpSpPr>
        <p:sp>
          <p:nvSpPr>
            <p:cNvPr id="17" name="Rektangel 16"/>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0" name="Plassholder for tekst 3"/>
          <p:cNvSpPr>
            <a:spLocks noGrp="1"/>
          </p:cNvSpPr>
          <p:nvPr>
            <p:ph type="body" sz="quarter" idx="23" hasCustomPrompt="1"/>
          </p:nvPr>
        </p:nvSpPr>
        <p:spPr>
          <a:xfrm>
            <a:off x="1195358"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1" name="Plassholder for tekst 3"/>
          <p:cNvSpPr>
            <a:spLocks noGrp="1"/>
          </p:cNvSpPr>
          <p:nvPr>
            <p:ph type="body" sz="quarter" idx="24" hasCustomPrompt="1"/>
          </p:nvPr>
        </p:nvSpPr>
        <p:spPr>
          <a:xfrm>
            <a:off x="1200150"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endParaRPr/>
          </a:p>
        </p:txBody>
      </p:sp>
      <p:sp>
        <p:nvSpPr>
          <p:cNvPr id="22" name="Plassholder for tekst 3"/>
          <p:cNvSpPr>
            <a:spLocks noGrp="1"/>
          </p:cNvSpPr>
          <p:nvPr>
            <p:ph type="body" sz="quarter" idx="25" hasCustomPrompt="1"/>
          </p:nvPr>
        </p:nvSpPr>
        <p:spPr>
          <a:xfrm>
            <a:off x="3780616"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3" name="Plassholder for tekst 3"/>
          <p:cNvSpPr>
            <a:spLocks noGrp="1"/>
          </p:cNvSpPr>
          <p:nvPr>
            <p:ph type="body" sz="quarter" idx="26" hasCustomPrompt="1"/>
          </p:nvPr>
        </p:nvSpPr>
        <p:spPr>
          <a:xfrm>
            <a:off x="3785408"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4" name="Plassholder for tekst 3"/>
          <p:cNvSpPr>
            <a:spLocks noGrp="1"/>
          </p:cNvSpPr>
          <p:nvPr>
            <p:ph type="body" sz="quarter" idx="27" hasCustomPrompt="1"/>
          </p:nvPr>
        </p:nvSpPr>
        <p:spPr>
          <a:xfrm>
            <a:off x="6365874"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5" name="Plassholder for tekst 3"/>
          <p:cNvSpPr>
            <a:spLocks noGrp="1"/>
          </p:cNvSpPr>
          <p:nvPr>
            <p:ph type="body" sz="quarter" idx="28" hasCustomPrompt="1"/>
          </p:nvPr>
        </p:nvSpPr>
        <p:spPr>
          <a:xfrm>
            <a:off x="6370666"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6" name="Plassholder for tekst 3"/>
          <p:cNvSpPr>
            <a:spLocks noGrp="1"/>
          </p:cNvSpPr>
          <p:nvPr>
            <p:ph type="body" sz="quarter" idx="29" hasCustomPrompt="1"/>
          </p:nvPr>
        </p:nvSpPr>
        <p:spPr>
          <a:xfrm>
            <a:off x="8951132"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7" name="Plassholder for tekst 3"/>
          <p:cNvSpPr>
            <a:spLocks noGrp="1"/>
          </p:cNvSpPr>
          <p:nvPr>
            <p:ph type="body" sz="quarter" idx="30" hasCustomPrompt="1"/>
          </p:nvPr>
        </p:nvSpPr>
        <p:spPr>
          <a:xfrm>
            <a:off x="8955924"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8" name="Title Placeholder 14">
            <a:extLst>
              <a:ext uri="{FF2B5EF4-FFF2-40B4-BE49-F238E27FC236}">
                <a16:creationId xmlns:a16="http://schemas.microsoft.com/office/drawing/2014/main" id="{DD223958-2F50-0B42-84DA-352C4D4A16D7}"/>
              </a:ext>
            </a:extLst>
          </p:cNvPr>
          <p:cNvSpPr>
            <a:spLocks noGrp="1"/>
          </p:cNvSpPr>
          <p:nvPr>
            <p:ph type="title" hasCustomPrompt="1"/>
          </p:nvPr>
        </p:nvSpPr>
        <p:spPr>
          <a:xfrm>
            <a:off x="963048" y="0"/>
            <a:ext cx="9895522"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520325714"/>
      </p:ext>
    </p:extLst>
  </p:cSld>
  <p:clrMapOvr>
    <a:masterClrMapping/>
  </p:clrMapOvr>
  <p:extLst mod="1">
    <p:ext uri="{DCECCB84-F9BA-43D5-87BE-67443E8EF086}">
      <p15:sldGuideLst xmlns:p15="http://schemas.microsoft.com/office/powerpoint/2012/main">
        <p15:guide id="1" orient="horz" pos="2659" userDrawn="1">
          <p15:clr>
            <a:srgbClr val="FBAE40"/>
          </p15:clr>
        </p15:guide>
        <p15:guide id="2" pos="3840" userDrawn="1">
          <p15:clr>
            <a:srgbClr val="FBAE40"/>
          </p15:clr>
        </p15:guide>
        <p15:guide id="3" pos="756" userDrawn="1">
          <p15:clr>
            <a:srgbClr val="FBAE40"/>
          </p15:clr>
        </p15:guide>
        <p15:guide id="4" orient="horz" pos="663" userDrawn="1">
          <p15:clr>
            <a:srgbClr val="FBAE40"/>
          </p15:clr>
        </p15:guide>
        <p15:guide id="5" orient="horz" pos="2863" userDrawn="1">
          <p15:clr>
            <a:srgbClr val="FBAE40"/>
          </p15:clr>
        </p15:guide>
        <p15:guide id="6" orient="horz" pos="2999" userDrawn="1">
          <p15:clr>
            <a:srgbClr val="FBAE40"/>
          </p15:clr>
        </p15:guide>
        <p15:guide id="7" pos="1391" userDrawn="1">
          <p15:clr>
            <a:srgbClr val="FBAE40"/>
          </p15:clr>
        </p15:guide>
        <p15:guide id="8" pos="3046" userDrawn="1">
          <p15:clr>
            <a:srgbClr val="FBAE40"/>
          </p15:clr>
        </p15:guide>
        <p15:guide id="9" pos="4634" userDrawn="1">
          <p15:clr>
            <a:srgbClr val="FBAE40"/>
          </p15:clr>
        </p15:guide>
        <p15:guide id="10" pos="6267"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am big pictures">
    <p:spTree>
      <p:nvGrpSpPr>
        <p:cNvPr id="1" name=""/>
        <p:cNvGrpSpPr/>
        <p:nvPr/>
      </p:nvGrpSpPr>
      <p:grpSpPr>
        <a:xfrm>
          <a:off x="0" y="0"/>
          <a:ext cx="0" cy="0"/>
          <a:chOff x="0" y="0"/>
          <a:chExt cx="0" cy="0"/>
        </a:xfrm>
      </p:grpSpPr>
      <p:sp>
        <p:nvSpPr>
          <p:cNvPr id="7" name="Rektangel 6"/>
          <p:cNvSpPr/>
          <p:nvPr userDrawn="1"/>
        </p:nvSpPr>
        <p:spPr>
          <a:xfrm>
            <a:off x="0" y="1595526"/>
            <a:ext cx="12192000" cy="5262473"/>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3"/>
          <p:cNvSpPr>
            <a:spLocks noGrp="1" noChangeAspect="1"/>
          </p:cNvSpPr>
          <p:nvPr>
            <p:ph type="pic" sz="quarter" idx="12"/>
          </p:nvPr>
        </p:nvSpPr>
        <p:spPr>
          <a:xfrm>
            <a:off x="1213517"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grpSp>
        <p:nvGrpSpPr>
          <p:cNvPr id="11" name="Gruppe 10"/>
          <p:cNvGrpSpPr/>
          <p:nvPr userDrawn="1"/>
        </p:nvGrpSpPr>
        <p:grpSpPr>
          <a:xfrm>
            <a:off x="0" y="0"/>
            <a:ext cx="802800" cy="1052380"/>
            <a:chOff x="0" y="0"/>
            <a:chExt cx="802800" cy="1052380"/>
          </a:xfrm>
        </p:grpSpPr>
        <p:sp>
          <p:nvSpPr>
            <p:cNvPr id="13" name="Rektangel 12"/>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6" name="Bild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8" name="Plassholder for tekst 3"/>
          <p:cNvSpPr>
            <a:spLocks noGrp="1"/>
          </p:cNvSpPr>
          <p:nvPr>
            <p:ph type="body" sz="quarter" idx="23" hasCustomPrompt="1"/>
          </p:nvPr>
        </p:nvSpPr>
        <p:spPr>
          <a:xfrm>
            <a:off x="1677687"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19" name="Plassholder for tekst 3"/>
          <p:cNvSpPr>
            <a:spLocks noGrp="1"/>
          </p:cNvSpPr>
          <p:nvPr>
            <p:ph type="body" sz="quarter" idx="24" hasCustomPrompt="1"/>
          </p:nvPr>
        </p:nvSpPr>
        <p:spPr>
          <a:xfrm>
            <a:off x="1680084"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0" name="Plassholder for tekst 3"/>
          <p:cNvSpPr>
            <a:spLocks noGrp="1"/>
          </p:cNvSpPr>
          <p:nvPr>
            <p:ph type="body" sz="quarter" idx="25" hasCustomPrompt="1"/>
          </p:nvPr>
        </p:nvSpPr>
        <p:spPr>
          <a:xfrm>
            <a:off x="5059768"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1" name="Plassholder for tekst 3"/>
          <p:cNvSpPr>
            <a:spLocks noGrp="1"/>
          </p:cNvSpPr>
          <p:nvPr>
            <p:ph type="body" sz="quarter" idx="26" hasCustomPrompt="1"/>
          </p:nvPr>
        </p:nvSpPr>
        <p:spPr>
          <a:xfrm>
            <a:off x="5064560"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4" name="Title Placeholder 14">
            <a:extLst>
              <a:ext uri="{FF2B5EF4-FFF2-40B4-BE49-F238E27FC236}">
                <a16:creationId xmlns:a16="http://schemas.microsoft.com/office/drawing/2014/main" id="{47004A58-6AD6-EB42-BB79-61640848A786}"/>
              </a:ext>
            </a:extLst>
          </p:cNvPr>
          <p:cNvSpPr>
            <a:spLocks noGrp="1"/>
          </p:cNvSpPr>
          <p:nvPr>
            <p:ph type="title" hasCustomPrompt="1"/>
          </p:nvPr>
        </p:nvSpPr>
        <p:spPr>
          <a:xfrm>
            <a:off x="963048" y="0"/>
            <a:ext cx="9867956"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
        <p:nvSpPr>
          <p:cNvPr id="25" name="Picture Placeholder 3">
            <a:extLst>
              <a:ext uri="{FF2B5EF4-FFF2-40B4-BE49-F238E27FC236}">
                <a16:creationId xmlns:a16="http://schemas.microsoft.com/office/drawing/2014/main" id="{DCB06EDE-AB05-1C44-909A-EFCCA237326A}"/>
              </a:ext>
            </a:extLst>
          </p:cNvPr>
          <p:cNvSpPr>
            <a:spLocks noGrp="1" noChangeAspect="1"/>
          </p:cNvSpPr>
          <p:nvPr>
            <p:ph type="pic" sz="quarter" idx="29"/>
          </p:nvPr>
        </p:nvSpPr>
        <p:spPr>
          <a:xfrm>
            <a:off x="4604371"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26" name="Picture Placeholder 3">
            <a:extLst>
              <a:ext uri="{FF2B5EF4-FFF2-40B4-BE49-F238E27FC236}">
                <a16:creationId xmlns:a16="http://schemas.microsoft.com/office/drawing/2014/main" id="{D2F59583-FF6A-8C49-8E77-4BAE9B1C9686}"/>
              </a:ext>
            </a:extLst>
          </p:cNvPr>
          <p:cNvSpPr>
            <a:spLocks noGrp="1" noChangeAspect="1"/>
          </p:cNvSpPr>
          <p:nvPr>
            <p:ph type="pic" sz="quarter" idx="30"/>
          </p:nvPr>
        </p:nvSpPr>
        <p:spPr>
          <a:xfrm>
            <a:off x="7995225"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27" name="Plassholder for tekst 3">
            <a:extLst>
              <a:ext uri="{FF2B5EF4-FFF2-40B4-BE49-F238E27FC236}">
                <a16:creationId xmlns:a16="http://schemas.microsoft.com/office/drawing/2014/main" id="{73F2256C-C282-2D4C-8277-0BFEA935A0B3}"/>
              </a:ext>
            </a:extLst>
          </p:cNvPr>
          <p:cNvSpPr>
            <a:spLocks noGrp="1"/>
          </p:cNvSpPr>
          <p:nvPr>
            <p:ph type="body" sz="quarter" idx="31" hasCustomPrompt="1"/>
          </p:nvPr>
        </p:nvSpPr>
        <p:spPr>
          <a:xfrm>
            <a:off x="8459395"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8" name="Plassholder for tekst 3">
            <a:extLst>
              <a:ext uri="{FF2B5EF4-FFF2-40B4-BE49-F238E27FC236}">
                <a16:creationId xmlns:a16="http://schemas.microsoft.com/office/drawing/2014/main" id="{E5DEA067-AD42-8E47-BD0B-BBBB771D6D0A}"/>
              </a:ext>
            </a:extLst>
          </p:cNvPr>
          <p:cNvSpPr>
            <a:spLocks noGrp="1"/>
          </p:cNvSpPr>
          <p:nvPr>
            <p:ph type="body" sz="quarter" idx="32" hasCustomPrompt="1"/>
          </p:nvPr>
        </p:nvSpPr>
        <p:spPr>
          <a:xfrm>
            <a:off x="8461792"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Tree>
    <p:extLst>
      <p:ext uri="{BB962C8B-B14F-4D97-AF65-F5344CB8AC3E}">
        <p14:creationId xmlns:p14="http://schemas.microsoft.com/office/powerpoint/2010/main" val="560864614"/>
      </p:ext>
    </p:extLst>
  </p:cSld>
  <p:clrMapOvr>
    <a:masterClrMapping/>
  </p:clrMapOvr>
  <p:extLst mod="1">
    <p:ext uri="{DCECCB84-F9BA-43D5-87BE-67443E8EF086}">
      <p15:sldGuideLst xmlns:p15="http://schemas.microsoft.com/office/powerpoint/2012/main">
        <p15:guide id="1" orient="horz" pos="3067" userDrawn="1">
          <p15:clr>
            <a:srgbClr val="FBAE40"/>
          </p15:clr>
        </p15:guide>
        <p15:guide id="2" pos="3840" userDrawn="1">
          <p15:clr>
            <a:srgbClr val="FBAE40"/>
          </p15:clr>
        </p15:guide>
        <p15:guide id="3" orient="horz" pos="663" userDrawn="1">
          <p15:clr>
            <a:srgbClr val="FBAE40"/>
          </p15:clr>
        </p15:guide>
        <p15:guide id="4" pos="756" userDrawn="1">
          <p15:clr>
            <a:srgbClr val="FBAE40"/>
          </p15:clr>
        </p15:guide>
        <p15:guide id="5" pos="692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large pictues 2">
    <p:spTree>
      <p:nvGrpSpPr>
        <p:cNvPr id="1" name=""/>
        <p:cNvGrpSpPr/>
        <p:nvPr/>
      </p:nvGrpSpPr>
      <p:grpSpPr>
        <a:xfrm>
          <a:off x="0" y="0"/>
          <a:ext cx="0" cy="0"/>
          <a:chOff x="0" y="0"/>
          <a:chExt cx="0" cy="0"/>
        </a:xfrm>
      </p:grpSpPr>
      <p:sp>
        <p:nvSpPr>
          <p:cNvPr id="12" name="Rektangel 11"/>
          <p:cNvSpPr/>
          <p:nvPr userDrawn="1"/>
        </p:nvSpPr>
        <p:spPr>
          <a:xfrm>
            <a:off x="0" y="1407020"/>
            <a:ext cx="12192000" cy="5450979"/>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Picture Placeholder 3"/>
          <p:cNvSpPr>
            <a:spLocks noGrp="1" noChangeAspect="1"/>
          </p:cNvSpPr>
          <p:nvPr>
            <p:ph type="pic" sz="quarter" idx="12"/>
          </p:nvPr>
        </p:nvSpPr>
        <p:spPr>
          <a:xfrm>
            <a:off x="388938"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9" name="Picture Placeholder 3"/>
          <p:cNvSpPr>
            <a:spLocks noGrp="1" noChangeAspect="1"/>
          </p:cNvSpPr>
          <p:nvPr>
            <p:ph type="pic" sz="quarter" idx="13"/>
          </p:nvPr>
        </p:nvSpPr>
        <p:spPr>
          <a:xfrm>
            <a:off x="9122162"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10" name="Picture Placeholder 3"/>
          <p:cNvSpPr>
            <a:spLocks noGrp="1" noChangeAspect="1"/>
          </p:cNvSpPr>
          <p:nvPr>
            <p:ph type="pic" sz="quarter" idx="14"/>
          </p:nvPr>
        </p:nvSpPr>
        <p:spPr>
          <a:xfrm>
            <a:off x="6211087"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11" name="Picture Placeholder 3"/>
          <p:cNvSpPr>
            <a:spLocks noGrp="1" noChangeAspect="1"/>
          </p:cNvSpPr>
          <p:nvPr>
            <p:ph type="pic" sz="quarter" idx="15"/>
          </p:nvPr>
        </p:nvSpPr>
        <p:spPr>
          <a:xfrm>
            <a:off x="3300012"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grpSp>
        <p:nvGrpSpPr>
          <p:cNvPr id="15" name="Gruppe 14"/>
          <p:cNvGrpSpPr/>
          <p:nvPr userDrawn="1"/>
        </p:nvGrpSpPr>
        <p:grpSpPr>
          <a:xfrm>
            <a:off x="0" y="0"/>
            <a:ext cx="802800" cy="1052380"/>
            <a:chOff x="0" y="0"/>
            <a:chExt cx="802800" cy="1052380"/>
          </a:xfrm>
        </p:grpSpPr>
        <p:sp>
          <p:nvSpPr>
            <p:cNvPr id="17" name="Rektangel 16"/>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Title Placeholder 14">
            <a:extLst>
              <a:ext uri="{FF2B5EF4-FFF2-40B4-BE49-F238E27FC236}">
                <a16:creationId xmlns:a16="http://schemas.microsoft.com/office/drawing/2014/main" id="{2F639D43-A5BF-4E45-8D2C-61AEFBCF2C11}"/>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
        <p:nvSpPr>
          <p:cNvPr id="3" name="Plassholder for tekst 2">
            <a:extLst>
              <a:ext uri="{FF2B5EF4-FFF2-40B4-BE49-F238E27FC236}">
                <a16:creationId xmlns:a16="http://schemas.microsoft.com/office/drawing/2014/main" id="{69165697-90A3-7F4D-9BAC-E6CB1B21ABC8}"/>
              </a:ext>
            </a:extLst>
          </p:cNvPr>
          <p:cNvSpPr>
            <a:spLocks noGrp="1"/>
          </p:cNvSpPr>
          <p:nvPr>
            <p:ph type="body" sz="quarter" idx="16" hasCustomPrompt="1"/>
          </p:nvPr>
        </p:nvSpPr>
        <p:spPr>
          <a:xfrm>
            <a:off x="388938"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14" name="Plassholder for tekst 2">
            <a:extLst>
              <a:ext uri="{FF2B5EF4-FFF2-40B4-BE49-F238E27FC236}">
                <a16:creationId xmlns:a16="http://schemas.microsoft.com/office/drawing/2014/main" id="{ACAF4D6E-71BD-764A-9609-680AB10896DA}"/>
              </a:ext>
            </a:extLst>
          </p:cNvPr>
          <p:cNvSpPr>
            <a:spLocks noGrp="1"/>
          </p:cNvSpPr>
          <p:nvPr>
            <p:ph type="body" sz="quarter" idx="17" hasCustomPrompt="1"/>
          </p:nvPr>
        </p:nvSpPr>
        <p:spPr>
          <a:xfrm>
            <a:off x="3300011"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16" name="Plassholder for tekst 2">
            <a:extLst>
              <a:ext uri="{FF2B5EF4-FFF2-40B4-BE49-F238E27FC236}">
                <a16:creationId xmlns:a16="http://schemas.microsoft.com/office/drawing/2014/main" id="{7148776D-B5E2-6948-930C-0C5038FC3884}"/>
              </a:ext>
            </a:extLst>
          </p:cNvPr>
          <p:cNvSpPr>
            <a:spLocks noGrp="1"/>
          </p:cNvSpPr>
          <p:nvPr>
            <p:ph type="body" sz="quarter" idx="18" hasCustomPrompt="1"/>
          </p:nvPr>
        </p:nvSpPr>
        <p:spPr>
          <a:xfrm>
            <a:off x="6211084" y="5059363"/>
            <a:ext cx="2635886"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20" name="Plassholder for tekst 2">
            <a:extLst>
              <a:ext uri="{FF2B5EF4-FFF2-40B4-BE49-F238E27FC236}">
                <a16:creationId xmlns:a16="http://schemas.microsoft.com/office/drawing/2014/main" id="{B54A4618-C4C8-4241-B10D-D4FCCED82939}"/>
              </a:ext>
            </a:extLst>
          </p:cNvPr>
          <p:cNvSpPr>
            <a:spLocks noGrp="1"/>
          </p:cNvSpPr>
          <p:nvPr>
            <p:ph type="body" sz="quarter" idx="19" hasCustomPrompt="1"/>
          </p:nvPr>
        </p:nvSpPr>
        <p:spPr>
          <a:xfrm>
            <a:off x="9122162"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Tree>
    <p:extLst>
      <p:ext uri="{BB962C8B-B14F-4D97-AF65-F5344CB8AC3E}">
        <p14:creationId xmlns:p14="http://schemas.microsoft.com/office/powerpoint/2010/main" val="1660715056"/>
      </p:ext>
    </p:extLst>
  </p:cSld>
  <p:clrMapOvr>
    <a:masterClrMapping/>
  </p:clrMapOvr>
  <p:extLst mod="1">
    <p:ext uri="{DCECCB84-F9BA-43D5-87BE-67443E8EF086}">
      <p15:sldGuideLst xmlns:p15="http://schemas.microsoft.com/office/powerpoint/2012/main">
        <p15:guide id="1" orient="horz" pos="3543" userDrawn="1">
          <p15:clr>
            <a:srgbClr val="FBAE40"/>
          </p15:clr>
        </p15:guide>
        <p15:guide id="2" pos="3840" userDrawn="1">
          <p15:clr>
            <a:srgbClr val="FBAE40"/>
          </p15:clr>
        </p15:guide>
        <p15:guide id="3" orient="horz" pos="663" userDrawn="1">
          <p15:clr>
            <a:srgbClr val="FBAE40"/>
          </p15:clr>
        </p15:guide>
        <p15:guide id="4" pos="2910" userDrawn="1">
          <p15:clr>
            <a:srgbClr val="FBAE40"/>
          </p15:clr>
        </p15:guide>
        <p15:guide id="5" pos="1073" userDrawn="1">
          <p15:clr>
            <a:srgbClr val="FBAE40"/>
          </p15:clr>
        </p15:guide>
        <p15:guide id="6" pos="4747" userDrawn="1">
          <p15:clr>
            <a:srgbClr val="FBAE40"/>
          </p15:clr>
        </p15:guide>
        <p15:guide id="7" pos="6562"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1_Cases Cover">
    <p:spTree>
      <p:nvGrpSpPr>
        <p:cNvPr id="1" name=""/>
        <p:cNvGrpSpPr/>
        <p:nvPr/>
      </p:nvGrpSpPr>
      <p:grpSpPr>
        <a:xfrm>
          <a:off x="0" y="0"/>
          <a:ext cx="0" cy="0"/>
          <a:chOff x="0" y="0"/>
          <a:chExt cx="0" cy="0"/>
        </a:xfrm>
      </p:grpSpPr>
      <p:sp>
        <p:nvSpPr>
          <p:cNvPr id="10" name="Rektangel 9"/>
          <p:cNvSpPr/>
          <p:nvPr/>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userDrawn="1">
            <p:ph type="body" sz="quarter" idx="20" hasCustomPrompt="1"/>
          </p:nvPr>
        </p:nvSpPr>
        <p:spPr>
          <a:xfrm>
            <a:off x="609600" y="3021942"/>
            <a:ext cx="4876800" cy="1176432"/>
          </a:xfrm>
          <a:prstGeom prst="rect">
            <a:avLst/>
          </a:prstGeom>
        </p:spPr>
        <p:txBody>
          <a:bodyPr/>
          <a:lstStyle>
            <a:lvl1pPr marL="0" indent="0" algn="ctr">
              <a:buNone/>
              <a:defRPr sz="4000" b="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dirty="0"/>
              <a:t>Enter reference cases</a:t>
            </a:r>
            <a:br>
              <a:rPr lang="nb-NO" dirty="0"/>
            </a:br>
            <a:r>
              <a:rPr lang="nb-NO" dirty="0"/>
              <a:t>or other</a:t>
            </a:r>
          </a:p>
        </p:txBody>
      </p:sp>
      <p:sp>
        <p:nvSpPr>
          <p:cNvPr id="9" name="Plassholder for tekst 3">
            <a:extLst>
              <a:ext uri="{FF2B5EF4-FFF2-40B4-BE49-F238E27FC236}">
                <a16:creationId xmlns:a16="http://schemas.microsoft.com/office/drawing/2014/main" id="{9506EB3A-1611-5245-82A6-956A39A4C318}"/>
              </a:ext>
            </a:extLst>
          </p:cNvPr>
          <p:cNvSpPr>
            <a:spLocks noGrp="1"/>
          </p:cNvSpPr>
          <p:nvPr>
            <p:ph type="body" sz="quarter" idx="21" hasCustomPrompt="1"/>
          </p:nvPr>
        </p:nvSpPr>
        <p:spPr>
          <a:xfrm>
            <a:off x="6997584" y="3021942"/>
            <a:ext cx="4292832" cy="880985"/>
          </a:xfrm>
          <a:prstGeom prst="rect">
            <a:avLst/>
          </a:prstGeom>
        </p:spPr>
        <p:txBody>
          <a:bodyPr/>
          <a:lstStyle>
            <a:lvl1pPr marL="0" indent="0" algn="ctr">
              <a:buNone/>
              <a:defRPr sz="2400" b="0">
                <a:solidFill>
                  <a:schemeClr val="tx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On the following pages are some of our work</a:t>
            </a:r>
          </a:p>
        </p:txBody>
      </p:sp>
      <p:grpSp>
        <p:nvGrpSpPr>
          <p:cNvPr id="7" name="Gruppe 6">
            <a:extLst>
              <a:ext uri="{FF2B5EF4-FFF2-40B4-BE49-F238E27FC236}">
                <a16:creationId xmlns:a16="http://schemas.microsoft.com/office/drawing/2014/main" id="{1F9F2CCF-2F1C-D348-AA12-0E32B769EC72}"/>
              </a:ext>
            </a:extLst>
          </p:cNvPr>
          <p:cNvGrpSpPr/>
          <p:nvPr userDrawn="1"/>
        </p:nvGrpSpPr>
        <p:grpSpPr>
          <a:xfrm>
            <a:off x="8702077" y="0"/>
            <a:ext cx="802800" cy="1052380"/>
            <a:chOff x="0" y="0"/>
            <a:chExt cx="802800" cy="1052380"/>
          </a:xfrm>
        </p:grpSpPr>
        <p:sp>
          <p:nvSpPr>
            <p:cNvPr id="8" name="Rektangel 7">
              <a:extLst>
                <a:ext uri="{FF2B5EF4-FFF2-40B4-BE49-F238E27FC236}">
                  <a16:creationId xmlns:a16="http://schemas.microsoft.com/office/drawing/2014/main" id="{A8BE365B-6B11-2B45-A81A-8831E92C97B0}"/>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a:extLst>
                <a:ext uri="{FF2B5EF4-FFF2-40B4-BE49-F238E27FC236}">
                  <a16:creationId xmlns:a16="http://schemas.microsoft.com/office/drawing/2014/main" id="{B0D0B8E2-308C-7C4C-9B99-46684FE29F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13" name="Rett linje 12">
            <a:extLst>
              <a:ext uri="{FF2B5EF4-FFF2-40B4-BE49-F238E27FC236}">
                <a16:creationId xmlns:a16="http://schemas.microsoft.com/office/drawing/2014/main" id="{4D60BD1F-5EC0-C94A-BCA2-8394466A084F}"/>
              </a:ext>
            </a:extLst>
          </p:cNvPr>
          <p:cNvCxnSpPr>
            <a:cxnSpLocks/>
          </p:cNvCxnSpPr>
          <p:nvPr userDrawn="1"/>
        </p:nvCxnSpPr>
        <p:spPr>
          <a:xfrm>
            <a:off x="7796111" y="6087069"/>
            <a:ext cx="2614731"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Plassholder for tekst 3">
            <a:extLst>
              <a:ext uri="{FF2B5EF4-FFF2-40B4-BE49-F238E27FC236}">
                <a16:creationId xmlns:a16="http://schemas.microsoft.com/office/drawing/2014/main" id="{6A996970-26B1-254B-A70D-5D051C0F453B}"/>
              </a:ext>
            </a:extLst>
          </p:cNvPr>
          <p:cNvSpPr>
            <a:spLocks noGrp="1"/>
          </p:cNvSpPr>
          <p:nvPr>
            <p:ph type="body" sz="quarter" idx="22" hasCustomPrompt="1"/>
          </p:nvPr>
        </p:nvSpPr>
        <p:spPr>
          <a:xfrm>
            <a:off x="6096000" y="6215914"/>
            <a:ext cx="6096000" cy="278818"/>
          </a:xfrm>
          <a:prstGeom prst="rect">
            <a:avLst/>
          </a:prstGeom>
        </p:spPr>
        <p:txBody>
          <a:bodyPr/>
          <a:lstStyle>
            <a:lvl1pPr marL="0" indent="0" algn="ctr">
              <a:buNone/>
              <a:defRPr sz="1200" b="0">
                <a:solidFill>
                  <a:schemeClr val="tx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Delivering tranformation. Together.</a:t>
            </a:r>
          </a:p>
        </p:txBody>
      </p:sp>
    </p:spTree>
    <p:extLst>
      <p:ext uri="{BB962C8B-B14F-4D97-AF65-F5344CB8AC3E}">
        <p14:creationId xmlns:p14="http://schemas.microsoft.com/office/powerpoint/2010/main" val="368681304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956" userDrawn="1">
          <p15:clr>
            <a:srgbClr val="FBAE40"/>
          </p15:clr>
        </p15:guide>
        <p15:guide id="11" pos="257">
          <p15:clr>
            <a:srgbClr val="FBAE40"/>
          </p15:clr>
        </p15:guide>
        <p15:guide id="12" pos="1912">
          <p15:clr>
            <a:srgbClr val="FBAE40"/>
          </p15:clr>
        </p15:guide>
        <p15:guide id="13" pos="5768"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2_Cases Intro">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6021813"/>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4890386" y="0"/>
            <a:ext cx="7306378" cy="6858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1094454" y="1350617"/>
            <a:ext cx="3366451" cy="333790"/>
          </a:xfrm>
          <a:prstGeom prst="rect">
            <a:avLst/>
          </a:prstGeom>
        </p:spPr>
        <p:txBody>
          <a:bodyPr/>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nb-NO"/>
              <a:t>Reference number for instance</a:t>
            </a:r>
          </a:p>
        </p:txBody>
      </p:sp>
      <p:sp>
        <p:nvSpPr>
          <p:cNvPr id="12" name="Plassholder for tekst 3">
            <a:extLst>
              <a:ext uri="{FF2B5EF4-FFF2-40B4-BE49-F238E27FC236}">
                <a16:creationId xmlns:a16="http://schemas.microsoft.com/office/drawing/2014/main" id="{EF78D4C2-AB3B-0E43-B924-270C9EE67937}"/>
              </a:ext>
            </a:extLst>
          </p:cNvPr>
          <p:cNvSpPr>
            <a:spLocks noGrp="1"/>
          </p:cNvSpPr>
          <p:nvPr>
            <p:ph type="body" sz="quarter" idx="21" hasCustomPrompt="1"/>
          </p:nvPr>
        </p:nvSpPr>
        <p:spPr>
          <a:xfrm>
            <a:off x="1094454" y="2073765"/>
            <a:ext cx="3366451" cy="316698"/>
          </a:xfrm>
          <a:prstGeom prst="rect">
            <a:avLst/>
          </a:prstGeom>
        </p:spPr>
        <p:txBody>
          <a:bodyPr/>
          <a:lstStyle>
            <a:lvl1pPr marL="0" indent="0">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client name</a:t>
            </a:r>
          </a:p>
        </p:txBody>
      </p:sp>
      <p:sp>
        <p:nvSpPr>
          <p:cNvPr id="13" name="Plassholder for tekst 3">
            <a:extLst>
              <a:ext uri="{FF2B5EF4-FFF2-40B4-BE49-F238E27FC236}">
                <a16:creationId xmlns:a16="http://schemas.microsoft.com/office/drawing/2014/main" id="{6EC18FBC-8BBD-6048-9508-AA7E6C6D66D0}"/>
              </a:ext>
            </a:extLst>
          </p:cNvPr>
          <p:cNvSpPr>
            <a:spLocks noGrp="1"/>
          </p:cNvSpPr>
          <p:nvPr>
            <p:ph type="body" sz="quarter" idx="22" hasCustomPrompt="1"/>
          </p:nvPr>
        </p:nvSpPr>
        <p:spPr>
          <a:xfrm>
            <a:off x="1094454" y="2516147"/>
            <a:ext cx="3366451" cy="316698"/>
          </a:xfrm>
          <a:prstGeom prst="rect">
            <a:avLst/>
          </a:prstGeom>
        </p:spPr>
        <p:txBody>
          <a:bodyPr/>
          <a:lstStyle>
            <a:lvl1pPr marL="0" indent="0">
              <a:buNone/>
              <a:defRPr sz="14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Project</a:t>
            </a:r>
          </a:p>
        </p:txBody>
      </p:sp>
      <p:sp>
        <p:nvSpPr>
          <p:cNvPr id="15" name="Plassholder for tekst 3">
            <a:extLst>
              <a:ext uri="{FF2B5EF4-FFF2-40B4-BE49-F238E27FC236}">
                <a16:creationId xmlns:a16="http://schemas.microsoft.com/office/drawing/2014/main" id="{FA0AD884-1B38-F249-8F21-3DA8ED478034}"/>
              </a:ext>
            </a:extLst>
          </p:cNvPr>
          <p:cNvSpPr>
            <a:spLocks noGrp="1"/>
          </p:cNvSpPr>
          <p:nvPr>
            <p:ph type="body" sz="quarter" idx="23" hasCustomPrompt="1"/>
          </p:nvPr>
        </p:nvSpPr>
        <p:spPr>
          <a:xfrm>
            <a:off x="1094454" y="2702815"/>
            <a:ext cx="3366451" cy="316698"/>
          </a:xfrm>
          <a:prstGeom prst="rect">
            <a:avLst/>
          </a:prstGeom>
        </p:spPr>
        <p:txBody>
          <a:bodyPr/>
          <a:lstStyle>
            <a:lvl1pPr marL="0" indent="0">
              <a:lnSpc>
                <a:spcPct val="100000"/>
              </a:lnSpc>
              <a:spcBef>
                <a:spcPts val="0"/>
              </a:spcBef>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project name</a:t>
            </a:r>
          </a:p>
        </p:txBody>
      </p:sp>
      <p:sp>
        <p:nvSpPr>
          <p:cNvPr id="16" name="Plassholder for tekst 3">
            <a:extLst>
              <a:ext uri="{FF2B5EF4-FFF2-40B4-BE49-F238E27FC236}">
                <a16:creationId xmlns:a16="http://schemas.microsoft.com/office/drawing/2014/main" id="{B8C41325-E92E-DD4C-835C-1CDA3CCA73D0}"/>
              </a:ext>
            </a:extLst>
          </p:cNvPr>
          <p:cNvSpPr>
            <a:spLocks noGrp="1"/>
          </p:cNvSpPr>
          <p:nvPr>
            <p:ph type="body" sz="quarter" idx="24" hasCustomPrompt="1"/>
          </p:nvPr>
        </p:nvSpPr>
        <p:spPr>
          <a:xfrm>
            <a:off x="1094454" y="3177498"/>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Discipline</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1094454" y="3357816"/>
            <a:ext cx="3366451" cy="639697"/>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Example; Brand identity</a:t>
            </a:r>
          </a:p>
          <a:p>
            <a:pPr lvl="0"/>
            <a:r>
              <a:rPr lang="nb-NO"/>
              <a:t>Digital Design</a:t>
            </a:r>
          </a:p>
        </p:txBody>
      </p:sp>
      <p:sp>
        <p:nvSpPr>
          <p:cNvPr id="18" name="Plassholder for tekst 3">
            <a:extLst>
              <a:ext uri="{FF2B5EF4-FFF2-40B4-BE49-F238E27FC236}">
                <a16:creationId xmlns:a16="http://schemas.microsoft.com/office/drawing/2014/main" id="{0B19E414-F2A5-764F-9F63-C76B74DC2870}"/>
              </a:ext>
            </a:extLst>
          </p:cNvPr>
          <p:cNvSpPr>
            <a:spLocks noGrp="1"/>
          </p:cNvSpPr>
          <p:nvPr>
            <p:ph type="body" sz="quarter" idx="26" hasCustomPrompt="1"/>
          </p:nvPr>
        </p:nvSpPr>
        <p:spPr>
          <a:xfrm>
            <a:off x="1108712" y="4101523"/>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Project team</a:t>
            </a:r>
          </a:p>
        </p:txBody>
      </p:sp>
      <p:sp>
        <p:nvSpPr>
          <p:cNvPr id="19" name="Plassholder for tekst 3">
            <a:extLst>
              <a:ext uri="{FF2B5EF4-FFF2-40B4-BE49-F238E27FC236}">
                <a16:creationId xmlns:a16="http://schemas.microsoft.com/office/drawing/2014/main" id="{3FBB5856-30D9-FF40-8BD2-BF25DB1C8327}"/>
              </a:ext>
            </a:extLst>
          </p:cNvPr>
          <p:cNvSpPr>
            <a:spLocks noGrp="1"/>
          </p:cNvSpPr>
          <p:nvPr>
            <p:ph type="body" sz="quarter" idx="27" hasCustomPrompt="1"/>
          </p:nvPr>
        </p:nvSpPr>
        <p:spPr>
          <a:xfrm>
            <a:off x="1108712" y="4281841"/>
            <a:ext cx="3366451" cy="639697"/>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names</a:t>
            </a:r>
          </a:p>
          <a:p>
            <a:pPr lvl="0"/>
            <a:r>
              <a:rPr lang="nb-NO"/>
              <a:t>Enter names</a:t>
            </a:r>
          </a:p>
        </p:txBody>
      </p:sp>
      <p:sp>
        <p:nvSpPr>
          <p:cNvPr id="20" name="Plassholder for tekst 3">
            <a:extLst>
              <a:ext uri="{FF2B5EF4-FFF2-40B4-BE49-F238E27FC236}">
                <a16:creationId xmlns:a16="http://schemas.microsoft.com/office/drawing/2014/main" id="{53C00DAE-7112-DC49-8B10-B0AB80974F63}"/>
              </a:ext>
            </a:extLst>
          </p:cNvPr>
          <p:cNvSpPr>
            <a:spLocks noGrp="1"/>
          </p:cNvSpPr>
          <p:nvPr>
            <p:ph type="body" sz="quarter" idx="28" hasCustomPrompt="1"/>
          </p:nvPr>
        </p:nvSpPr>
        <p:spPr>
          <a:xfrm>
            <a:off x="1108712" y="5008484"/>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Office</a:t>
            </a:r>
          </a:p>
        </p:txBody>
      </p:sp>
      <p:sp>
        <p:nvSpPr>
          <p:cNvPr id="21" name="Plassholder for tekst 3">
            <a:extLst>
              <a:ext uri="{FF2B5EF4-FFF2-40B4-BE49-F238E27FC236}">
                <a16:creationId xmlns:a16="http://schemas.microsoft.com/office/drawing/2014/main" id="{AA5F81DE-C680-354A-9DE5-CD50AFAE8C2C}"/>
              </a:ext>
            </a:extLst>
          </p:cNvPr>
          <p:cNvSpPr>
            <a:spLocks noGrp="1"/>
          </p:cNvSpPr>
          <p:nvPr>
            <p:ph type="body" sz="quarter" idx="29" hasCustomPrompt="1"/>
          </p:nvPr>
        </p:nvSpPr>
        <p:spPr>
          <a:xfrm>
            <a:off x="1108712" y="5204678"/>
            <a:ext cx="3366451" cy="366228"/>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Oslo, for instance</a:t>
            </a:r>
          </a:p>
        </p:txBody>
      </p:sp>
      <p:sp>
        <p:nvSpPr>
          <p:cNvPr id="34" name="Plassholder for tekst 3">
            <a:extLst>
              <a:ext uri="{FF2B5EF4-FFF2-40B4-BE49-F238E27FC236}">
                <a16:creationId xmlns:a16="http://schemas.microsoft.com/office/drawing/2014/main" id="{9D4ACC3E-14E2-8147-B473-02F920C74D34}"/>
              </a:ext>
            </a:extLst>
          </p:cNvPr>
          <p:cNvSpPr>
            <a:spLocks noGrp="1"/>
          </p:cNvSpPr>
          <p:nvPr>
            <p:ph type="body" sz="quarter" idx="30" hasCustomPrompt="1"/>
          </p:nvPr>
        </p:nvSpPr>
        <p:spPr>
          <a:xfrm>
            <a:off x="1094455" y="1868447"/>
            <a:ext cx="3366450" cy="316698"/>
          </a:xfrm>
          <a:prstGeom prst="rect">
            <a:avLst/>
          </a:prstGeom>
        </p:spPr>
        <p:txBody>
          <a:bodyPr/>
          <a:lstStyle>
            <a:lvl1pPr marL="0" indent="0">
              <a:buNone/>
              <a:defRPr sz="14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Client</a:t>
            </a:r>
          </a:p>
        </p:txBody>
      </p:sp>
    </p:spTree>
    <p:extLst>
      <p:ext uri="{BB962C8B-B14F-4D97-AF65-F5344CB8AC3E}">
        <p14:creationId xmlns:p14="http://schemas.microsoft.com/office/powerpoint/2010/main" val="1585155621"/>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1706" userDrawn="1">
          <p15:clr>
            <a:srgbClr val="FBAE40"/>
          </p15:clr>
        </p15:guide>
        <p15:guide id="7" orient="horz" pos="119">
          <p15:clr>
            <a:srgbClr val="FBAE40"/>
          </p15:clr>
        </p15:guide>
        <p15:guide id="9" pos="2389" userDrawn="1">
          <p15:clr>
            <a:srgbClr val="FBAE40"/>
          </p15:clr>
        </p15:guide>
        <p15:guide id="11" pos="257">
          <p15:clr>
            <a:srgbClr val="FBAE40"/>
          </p15:clr>
        </p15:guide>
        <p15:guide id="12" pos="2819">
          <p15:clr>
            <a:srgbClr val="FBAE40"/>
          </p15:clr>
        </p15:guide>
        <p15:guide id="13" orient="horz" pos="2115" userDrawn="1">
          <p15:clr>
            <a:srgbClr val="FBAE40"/>
          </p15:clr>
        </p15:guide>
        <p15:guide id="14" orient="horz" pos="2704" userDrawn="1">
          <p15:clr>
            <a:srgbClr val="FBAE40"/>
          </p15:clr>
        </p15:guide>
        <p15:guide id="15" orient="horz" pos="3271"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nepager referances person work">
    <p:bg>
      <p:bgPr>
        <a:solidFill>
          <a:schemeClr val="bg2">
            <a:alpha val="50000"/>
          </a:schemeClr>
        </a:solidFill>
        <a:effectLst/>
      </p:bgPr>
    </p:bg>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2708275"/>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9960000" y="0"/>
            <a:ext cx="2232000" cy="2232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2323965" y="729004"/>
            <a:ext cx="2454292" cy="333790"/>
          </a:xfrm>
          <a:prstGeom prst="rect">
            <a:avLst/>
          </a:prstGeom>
        </p:spPr>
        <p:txBody>
          <a:bodyPr/>
          <a:lstStyle>
            <a:lvl1pPr marL="0" indent="0">
              <a:buNone/>
              <a:defRPr sz="18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name</a:t>
            </a:r>
          </a:p>
        </p:txBody>
      </p:sp>
      <p:sp>
        <p:nvSpPr>
          <p:cNvPr id="12" name="Plassholder for tekst 3">
            <a:extLst>
              <a:ext uri="{FF2B5EF4-FFF2-40B4-BE49-F238E27FC236}">
                <a16:creationId xmlns:a16="http://schemas.microsoft.com/office/drawing/2014/main" id="{EF78D4C2-AB3B-0E43-B924-270C9EE67937}"/>
              </a:ext>
            </a:extLst>
          </p:cNvPr>
          <p:cNvSpPr>
            <a:spLocks noGrp="1"/>
          </p:cNvSpPr>
          <p:nvPr>
            <p:ph type="body" sz="quarter" idx="21" hasCustomPrompt="1"/>
          </p:nvPr>
        </p:nvSpPr>
        <p:spPr>
          <a:xfrm>
            <a:off x="2321716" y="1106230"/>
            <a:ext cx="2456541" cy="736050"/>
          </a:xfrm>
          <a:prstGeom prst="rect">
            <a:avLst/>
          </a:prstGeom>
        </p:spPr>
        <p:txBody>
          <a:bodyPr/>
          <a:lstStyle>
            <a:lvl1pPr marL="0" indent="0">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position</a:t>
            </a:r>
          </a:p>
        </p:txBody>
      </p:sp>
      <p:sp>
        <p:nvSpPr>
          <p:cNvPr id="13" name="Plassholder for tekst 3">
            <a:extLst>
              <a:ext uri="{FF2B5EF4-FFF2-40B4-BE49-F238E27FC236}">
                <a16:creationId xmlns:a16="http://schemas.microsoft.com/office/drawing/2014/main" id="{6EC18FBC-8BBD-6048-9508-AA7E6C6D66D0}"/>
              </a:ext>
            </a:extLst>
          </p:cNvPr>
          <p:cNvSpPr>
            <a:spLocks noGrp="1"/>
          </p:cNvSpPr>
          <p:nvPr>
            <p:ph type="body" sz="quarter" idx="22" hasCustomPrompt="1"/>
          </p:nvPr>
        </p:nvSpPr>
        <p:spPr>
          <a:xfrm>
            <a:off x="1094454" y="2339293"/>
            <a:ext cx="3883182" cy="316698"/>
          </a:xfrm>
          <a:prstGeom prst="rect">
            <a:avLst/>
          </a:prstGeom>
        </p:spPr>
        <p:txBody>
          <a:bodyPr/>
          <a:lstStyle>
            <a:lvl1pPr marL="0" indent="0">
              <a:buNone/>
              <a:defRPr sz="16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heading: Key qualifications or other</a:t>
            </a:r>
          </a:p>
        </p:txBody>
      </p:sp>
      <p:sp>
        <p:nvSpPr>
          <p:cNvPr id="15" name="Plassholder for tekst 3">
            <a:extLst>
              <a:ext uri="{FF2B5EF4-FFF2-40B4-BE49-F238E27FC236}">
                <a16:creationId xmlns:a16="http://schemas.microsoft.com/office/drawing/2014/main" id="{FA0AD884-1B38-F249-8F21-3DA8ED478034}"/>
              </a:ext>
            </a:extLst>
          </p:cNvPr>
          <p:cNvSpPr>
            <a:spLocks noGrp="1"/>
          </p:cNvSpPr>
          <p:nvPr>
            <p:ph type="body" sz="quarter" idx="23" hasCustomPrompt="1"/>
          </p:nvPr>
        </p:nvSpPr>
        <p:spPr>
          <a:xfrm>
            <a:off x="1108712" y="2873830"/>
            <a:ext cx="3366451" cy="3463094"/>
          </a:xfrm>
          <a:prstGeom prst="rect">
            <a:avLst/>
          </a:prstGeom>
        </p:spPr>
        <p:txBody>
          <a:bodyPr/>
          <a:lstStyle>
            <a:lvl1pPr marL="285750" indent="-285750">
              <a:lnSpc>
                <a:spcPct val="100000"/>
              </a:lnSpc>
              <a:spcBef>
                <a:spcPts val="0"/>
              </a:spcBef>
              <a:buFont typeface="Arial" panose="020B0604020202020204" pitchFamily="34" charset="0"/>
              <a:buChar char="•"/>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4-5 key qualifications</a:t>
            </a:r>
          </a:p>
        </p:txBody>
      </p:sp>
      <p:sp>
        <p:nvSpPr>
          <p:cNvPr id="28" name="Plassholder for bilde 25">
            <a:extLst>
              <a:ext uri="{FF2B5EF4-FFF2-40B4-BE49-F238E27FC236}">
                <a16:creationId xmlns:a16="http://schemas.microsoft.com/office/drawing/2014/main" id="{9C7F50BC-DDBB-9E4B-8097-F4550BAF936D}"/>
              </a:ext>
            </a:extLst>
          </p:cNvPr>
          <p:cNvSpPr>
            <a:spLocks noGrp="1"/>
          </p:cNvSpPr>
          <p:nvPr>
            <p:ph type="pic" sz="quarter" idx="31" hasCustomPrompt="1"/>
          </p:nvPr>
        </p:nvSpPr>
        <p:spPr>
          <a:xfrm>
            <a:off x="9960000" y="4626000"/>
            <a:ext cx="2232000" cy="2232000"/>
          </a:xfrm>
          <a:prstGeom prst="rect">
            <a:avLst/>
          </a:prstGeom>
        </p:spPr>
        <p:txBody>
          <a:bodyPr anchor="ctr"/>
          <a:lstStyle>
            <a:lvl1pPr marL="0" indent="0" algn="ctr">
              <a:buNone/>
              <a:defRPr/>
            </a:lvl1pPr>
          </a:lstStyle>
          <a:p>
            <a:r>
              <a:rPr lang="nb-NO"/>
              <a:t>Image</a:t>
            </a:r>
            <a:endParaRPr/>
          </a:p>
        </p:txBody>
      </p:sp>
      <p:sp>
        <p:nvSpPr>
          <p:cNvPr id="29" name="Plassholder for bilde 25">
            <a:extLst>
              <a:ext uri="{FF2B5EF4-FFF2-40B4-BE49-F238E27FC236}">
                <a16:creationId xmlns:a16="http://schemas.microsoft.com/office/drawing/2014/main" id="{5040E2A3-83DC-4545-8FAB-DBD874947A2D}"/>
              </a:ext>
            </a:extLst>
          </p:cNvPr>
          <p:cNvSpPr>
            <a:spLocks noGrp="1"/>
          </p:cNvSpPr>
          <p:nvPr>
            <p:ph type="pic" sz="quarter" idx="32" hasCustomPrompt="1"/>
          </p:nvPr>
        </p:nvSpPr>
        <p:spPr>
          <a:xfrm>
            <a:off x="9960000" y="2313000"/>
            <a:ext cx="2232000" cy="2232000"/>
          </a:xfrm>
          <a:prstGeom prst="rect">
            <a:avLst/>
          </a:prstGeom>
        </p:spPr>
        <p:txBody>
          <a:bodyPr anchor="ctr"/>
          <a:lstStyle>
            <a:lvl1pPr marL="0" indent="0" algn="ctr">
              <a:buNone/>
              <a:defRPr/>
            </a:lvl1pPr>
          </a:lstStyle>
          <a:p>
            <a:r>
              <a:rPr lang="nb-NO"/>
              <a:t>Image</a:t>
            </a:r>
            <a:endParaRPr/>
          </a:p>
        </p:txBody>
      </p:sp>
      <p:sp>
        <p:nvSpPr>
          <p:cNvPr id="30" name="Plassholder for bilde 25">
            <a:extLst>
              <a:ext uri="{FF2B5EF4-FFF2-40B4-BE49-F238E27FC236}">
                <a16:creationId xmlns:a16="http://schemas.microsoft.com/office/drawing/2014/main" id="{4B837BF2-289E-5B42-A0F7-91A85278AC3C}"/>
              </a:ext>
            </a:extLst>
          </p:cNvPr>
          <p:cNvSpPr>
            <a:spLocks noGrp="1"/>
          </p:cNvSpPr>
          <p:nvPr>
            <p:ph type="pic" sz="quarter" idx="33" hasCustomPrompt="1"/>
          </p:nvPr>
        </p:nvSpPr>
        <p:spPr>
          <a:xfrm>
            <a:off x="7656811" y="0"/>
            <a:ext cx="2232000" cy="2232000"/>
          </a:xfrm>
          <a:prstGeom prst="rect">
            <a:avLst/>
          </a:prstGeom>
        </p:spPr>
        <p:txBody>
          <a:bodyPr anchor="ctr"/>
          <a:lstStyle>
            <a:lvl1pPr marL="0" indent="0" algn="ctr">
              <a:buNone/>
              <a:defRPr/>
            </a:lvl1pPr>
          </a:lstStyle>
          <a:p>
            <a:r>
              <a:rPr lang="nb-NO"/>
              <a:t>Image</a:t>
            </a:r>
            <a:endParaRPr/>
          </a:p>
        </p:txBody>
      </p:sp>
      <p:sp>
        <p:nvSpPr>
          <p:cNvPr id="31" name="Plassholder for bilde 25">
            <a:extLst>
              <a:ext uri="{FF2B5EF4-FFF2-40B4-BE49-F238E27FC236}">
                <a16:creationId xmlns:a16="http://schemas.microsoft.com/office/drawing/2014/main" id="{A6F1C2E2-81B5-E249-9CED-39D1ED6E807B}"/>
              </a:ext>
            </a:extLst>
          </p:cNvPr>
          <p:cNvSpPr>
            <a:spLocks noGrp="1"/>
          </p:cNvSpPr>
          <p:nvPr>
            <p:ph type="pic" sz="quarter" idx="34" hasCustomPrompt="1"/>
          </p:nvPr>
        </p:nvSpPr>
        <p:spPr>
          <a:xfrm>
            <a:off x="7656811" y="4626000"/>
            <a:ext cx="2232000" cy="2232000"/>
          </a:xfrm>
          <a:prstGeom prst="rect">
            <a:avLst/>
          </a:prstGeom>
        </p:spPr>
        <p:txBody>
          <a:bodyPr anchor="ctr"/>
          <a:lstStyle>
            <a:lvl1pPr marL="0" indent="0" algn="ctr">
              <a:buNone/>
              <a:defRPr/>
            </a:lvl1pPr>
          </a:lstStyle>
          <a:p>
            <a:r>
              <a:rPr lang="nb-NO"/>
              <a:t>Image</a:t>
            </a:r>
            <a:endParaRPr/>
          </a:p>
        </p:txBody>
      </p:sp>
      <p:sp>
        <p:nvSpPr>
          <p:cNvPr id="32" name="Plassholder for bilde 25">
            <a:extLst>
              <a:ext uri="{FF2B5EF4-FFF2-40B4-BE49-F238E27FC236}">
                <a16:creationId xmlns:a16="http://schemas.microsoft.com/office/drawing/2014/main" id="{712E5A26-E31B-834F-8A54-B32B227E48D1}"/>
              </a:ext>
            </a:extLst>
          </p:cNvPr>
          <p:cNvSpPr>
            <a:spLocks noGrp="1"/>
          </p:cNvSpPr>
          <p:nvPr>
            <p:ph type="pic" sz="quarter" idx="35" hasCustomPrompt="1"/>
          </p:nvPr>
        </p:nvSpPr>
        <p:spPr>
          <a:xfrm>
            <a:off x="7656811" y="2313000"/>
            <a:ext cx="2232000" cy="2232000"/>
          </a:xfrm>
          <a:prstGeom prst="rect">
            <a:avLst/>
          </a:prstGeom>
        </p:spPr>
        <p:txBody>
          <a:bodyPr anchor="ctr"/>
          <a:lstStyle>
            <a:lvl1pPr marL="0" indent="0" algn="ctr">
              <a:buNone/>
              <a:defRPr/>
            </a:lvl1pPr>
          </a:lstStyle>
          <a:p>
            <a:r>
              <a:rPr lang="nb-NO"/>
              <a:t>Image</a:t>
            </a:r>
            <a:endParaRPr/>
          </a:p>
        </p:txBody>
      </p:sp>
      <p:sp>
        <p:nvSpPr>
          <p:cNvPr id="33" name="Plassholder for bilde 25">
            <a:extLst>
              <a:ext uri="{FF2B5EF4-FFF2-40B4-BE49-F238E27FC236}">
                <a16:creationId xmlns:a16="http://schemas.microsoft.com/office/drawing/2014/main" id="{625C931B-443F-824B-B6E0-A3186395FAAF}"/>
              </a:ext>
            </a:extLst>
          </p:cNvPr>
          <p:cNvSpPr>
            <a:spLocks noGrp="1"/>
          </p:cNvSpPr>
          <p:nvPr>
            <p:ph type="pic" sz="quarter" idx="36" hasCustomPrompt="1"/>
          </p:nvPr>
        </p:nvSpPr>
        <p:spPr>
          <a:xfrm>
            <a:off x="5353622" y="0"/>
            <a:ext cx="2232000" cy="2232000"/>
          </a:xfrm>
          <a:prstGeom prst="rect">
            <a:avLst/>
          </a:prstGeom>
        </p:spPr>
        <p:txBody>
          <a:bodyPr anchor="ctr"/>
          <a:lstStyle>
            <a:lvl1pPr marL="0" indent="0" algn="ctr">
              <a:buNone/>
              <a:defRPr/>
            </a:lvl1pPr>
          </a:lstStyle>
          <a:p>
            <a:r>
              <a:rPr lang="nb-NO"/>
              <a:t>Image</a:t>
            </a:r>
            <a:endParaRPr/>
          </a:p>
        </p:txBody>
      </p:sp>
      <p:sp>
        <p:nvSpPr>
          <p:cNvPr id="35" name="Plassholder for bilde 25">
            <a:extLst>
              <a:ext uri="{FF2B5EF4-FFF2-40B4-BE49-F238E27FC236}">
                <a16:creationId xmlns:a16="http://schemas.microsoft.com/office/drawing/2014/main" id="{7D149A20-A6ED-2346-9133-9C68760B184F}"/>
              </a:ext>
            </a:extLst>
          </p:cNvPr>
          <p:cNvSpPr>
            <a:spLocks noGrp="1"/>
          </p:cNvSpPr>
          <p:nvPr>
            <p:ph type="pic" sz="quarter" idx="37" hasCustomPrompt="1"/>
          </p:nvPr>
        </p:nvSpPr>
        <p:spPr>
          <a:xfrm>
            <a:off x="5353622" y="4626000"/>
            <a:ext cx="2232000" cy="2232000"/>
          </a:xfrm>
          <a:prstGeom prst="rect">
            <a:avLst/>
          </a:prstGeom>
        </p:spPr>
        <p:txBody>
          <a:bodyPr anchor="ctr"/>
          <a:lstStyle>
            <a:lvl1pPr marL="0" indent="0" algn="ctr">
              <a:buNone/>
              <a:defRPr/>
            </a:lvl1pPr>
          </a:lstStyle>
          <a:p>
            <a:r>
              <a:rPr lang="nb-NO"/>
              <a:t>Image</a:t>
            </a:r>
            <a:endParaRPr/>
          </a:p>
        </p:txBody>
      </p:sp>
      <p:sp>
        <p:nvSpPr>
          <p:cNvPr id="36" name="Plassholder for bilde 25">
            <a:extLst>
              <a:ext uri="{FF2B5EF4-FFF2-40B4-BE49-F238E27FC236}">
                <a16:creationId xmlns:a16="http://schemas.microsoft.com/office/drawing/2014/main" id="{177FFDC3-A1F4-9F43-A310-6478FF4BF078}"/>
              </a:ext>
            </a:extLst>
          </p:cNvPr>
          <p:cNvSpPr>
            <a:spLocks noGrp="1"/>
          </p:cNvSpPr>
          <p:nvPr>
            <p:ph type="pic" sz="quarter" idx="38" hasCustomPrompt="1"/>
          </p:nvPr>
        </p:nvSpPr>
        <p:spPr>
          <a:xfrm>
            <a:off x="5353622" y="2313000"/>
            <a:ext cx="2232000" cy="2232000"/>
          </a:xfrm>
          <a:prstGeom prst="rect">
            <a:avLst/>
          </a:prstGeom>
        </p:spPr>
        <p:txBody>
          <a:bodyPr anchor="ctr"/>
          <a:lstStyle>
            <a:lvl1pPr marL="0" indent="0" algn="ctr">
              <a:buNone/>
              <a:defRPr/>
            </a:lvl1pPr>
          </a:lstStyle>
          <a:p>
            <a:r>
              <a:rPr lang="nb-NO"/>
              <a:t>Image</a:t>
            </a:r>
            <a:endParaRPr/>
          </a:p>
        </p:txBody>
      </p:sp>
      <p:sp>
        <p:nvSpPr>
          <p:cNvPr id="37" name="Plassholder for bilde 25">
            <a:extLst>
              <a:ext uri="{FF2B5EF4-FFF2-40B4-BE49-F238E27FC236}">
                <a16:creationId xmlns:a16="http://schemas.microsoft.com/office/drawing/2014/main" id="{68BD26D3-0E21-AD45-99AD-F566E35D4F01}"/>
              </a:ext>
            </a:extLst>
          </p:cNvPr>
          <p:cNvSpPr>
            <a:spLocks noGrp="1"/>
          </p:cNvSpPr>
          <p:nvPr>
            <p:ph type="pic" sz="quarter" idx="39" hasCustomPrompt="1"/>
          </p:nvPr>
        </p:nvSpPr>
        <p:spPr>
          <a:xfrm rot="21269331">
            <a:off x="1222827" y="678554"/>
            <a:ext cx="982778" cy="982778"/>
          </a:xfrm>
          <a:prstGeom prst="rect">
            <a:avLst/>
          </a:prstGeom>
          <a:ln w="63500">
            <a:solidFill>
              <a:schemeClr val="bg1"/>
            </a:solidFill>
          </a:ln>
        </p:spPr>
        <p:txBody>
          <a:bodyPr anchor="ctr"/>
          <a:lstStyle>
            <a:lvl1pPr marL="0" indent="0" algn="ctr">
              <a:buNone/>
              <a:defRPr sz="1200"/>
            </a:lvl1pPr>
          </a:lstStyle>
          <a:p>
            <a:r>
              <a:rPr lang="nb-NO"/>
              <a:t>Image</a:t>
            </a:r>
            <a:endParaRPr/>
          </a:p>
        </p:txBody>
      </p:sp>
    </p:spTree>
    <p:extLst>
      <p:ext uri="{BB962C8B-B14F-4D97-AF65-F5344CB8AC3E}">
        <p14:creationId xmlns:p14="http://schemas.microsoft.com/office/powerpoint/2010/main" val="48243210"/>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1706">
          <p15:clr>
            <a:srgbClr val="FBAE40"/>
          </p15:clr>
        </p15:guide>
        <p15:guide id="7" orient="horz" pos="119">
          <p15:clr>
            <a:srgbClr val="FBAE40"/>
          </p15:clr>
        </p15:guide>
        <p15:guide id="9" pos="2389">
          <p15:clr>
            <a:srgbClr val="FBAE40"/>
          </p15:clr>
        </p15:guide>
        <p15:guide id="11" pos="257">
          <p15:clr>
            <a:srgbClr val="FBAE40"/>
          </p15:clr>
        </p15:guide>
        <p15:guide id="12" pos="2819">
          <p15:clr>
            <a:srgbClr val="FBAE40"/>
          </p15:clr>
        </p15:guide>
        <p15:guide id="13" orient="horz" pos="2115">
          <p15:clr>
            <a:srgbClr val="FBAE40"/>
          </p15:clr>
        </p15:guide>
        <p15:guide id="14" orient="horz" pos="2704">
          <p15:clr>
            <a:srgbClr val="FBAE40"/>
          </p15:clr>
        </p15:guide>
        <p15:guide id="15" orient="horz" pos="327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talking in the stree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219277" cy="6879138"/>
          </a:xfrm>
          <a:prstGeom prst="rect">
            <a:avLst/>
          </a:prstGeom>
        </p:spPr>
      </p:pic>
      <p:pic>
        <p:nvPicPr>
          <p:cNvPr id="3" name="Bilde 2">
            <a:extLst>
              <a:ext uri="{FF2B5EF4-FFF2-40B4-BE49-F238E27FC236}">
                <a16:creationId xmlns:a16="http://schemas.microsoft.com/office/drawing/2014/main" id="{021979C4-2807-9E41-84B2-A7BF36900A42}"/>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8687C0B1-3D26-344D-9521-0F6F21C936C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2" name="Text Placeholder 24">
            <a:extLst>
              <a:ext uri="{FF2B5EF4-FFF2-40B4-BE49-F238E27FC236}">
                <a16:creationId xmlns:a16="http://schemas.microsoft.com/office/drawing/2014/main" id="{DBFAA423-6BD7-D240-A3C6-489B0E284471}"/>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3" name="Text Placeholder 28">
            <a:extLst>
              <a:ext uri="{FF2B5EF4-FFF2-40B4-BE49-F238E27FC236}">
                <a16:creationId xmlns:a16="http://schemas.microsoft.com/office/drawing/2014/main" id="{4139275B-391D-4C4C-ABE7-ECAE9F6E1093}"/>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4" name="Text Placeholder 28">
            <a:extLst>
              <a:ext uri="{FF2B5EF4-FFF2-40B4-BE49-F238E27FC236}">
                <a16:creationId xmlns:a16="http://schemas.microsoft.com/office/drawing/2014/main" id="{42B20244-7BC3-C848-8DDE-36FE79DE7CEA}"/>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cxnSp>
        <p:nvCxnSpPr>
          <p:cNvPr id="4" name="Rett linje 3">
            <a:extLst>
              <a:ext uri="{FF2B5EF4-FFF2-40B4-BE49-F238E27FC236}">
                <a16:creationId xmlns:a16="http://schemas.microsoft.com/office/drawing/2014/main" id="{CECB6990-08C9-7144-BA0E-A4CC4244ECC0}"/>
              </a:ext>
            </a:extLst>
          </p:cNvPr>
          <p:cNvCxnSpPr>
            <a:cxnSpLocks/>
          </p:cNvCxnSpPr>
          <p:nvPr userDrawn="1"/>
        </p:nvCxnSpPr>
        <p:spPr>
          <a:xfrm>
            <a:off x="2743200" y="4249812"/>
            <a:ext cx="378941"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Rett linje 10">
            <a:extLst>
              <a:ext uri="{FF2B5EF4-FFF2-40B4-BE49-F238E27FC236}">
                <a16:creationId xmlns:a16="http://schemas.microsoft.com/office/drawing/2014/main" id="{0A4D05EC-D080-A442-8A2D-7B2BF4DC2115}"/>
              </a:ext>
            </a:extLst>
          </p:cNvPr>
          <p:cNvCxnSpPr>
            <a:cxnSpLocks/>
          </p:cNvCxnSpPr>
          <p:nvPr userDrawn="1"/>
        </p:nvCxnSpPr>
        <p:spPr>
          <a:xfrm>
            <a:off x="4983210" y="3714158"/>
            <a:ext cx="32539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Rett linje 14">
            <a:extLst>
              <a:ext uri="{FF2B5EF4-FFF2-40B4-BE49-F238E27FC236}">
                <a16:creationId xmlns:a16="http://schemas.microsoft.com/office/drawing/2014/main" id="{F7D24EF4-1E16-ED45-9912-8350E1C0D153}"/>
              </a:ext>
            </a:extLst>
          </p:cNvPr>
          <p:cNvCxnSpPr>
            <a:cxnSpLocks/>
          </p:cNvCxnSpPr>
          <p:nvPr userDrawn="1"/>
        </p:nvCxnSpPr>
        <p:spPr>
          <a:xfrm>
            <a:off x="3702050" y="5840543"/>
            <a:ext cx="961931"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22F7B356-29B2-374B-BAC3-BC60F85BD239}"/>
              </a:ext>
            </a:extLst>
          </p:cNvPr>
          <p:cNvSpPr/>
          <p:nvPr userDrawn="1"/>
        </p:nvSpPr>
        <p:spPr>
          <a:xfrm>
            <a:off x="3149356" y="4222415"/>
            <a:ext cx="57600" cy="57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Ellipse 15">
            <a:extLst>
              <a:ext uri="{FF2B5EF4-FFF2-40B4-BE49-F238E27FC236}">
                <a16:creationId xmlns:a16="http://schemas.microsoft.com/office/drawing/2014/main" id="{DBF312D2-CFF9-CF4D-A646-E128CD36571D}"/>
              </a:ext>
            </a:extLst>
          </p:cNvPr>
          <p:cNvSpPr/>
          <p:nvPr userDrawn="1"/>
        </p:nvSpPr>
        <p:spPr>
          <a:xfrm>
            <a:off x="3066909" y="4138565"/>
            <a:ext cx="222494" cy="2224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Ellipse 16">
            <a:extLst>
              <a:ext uri="{FF2B5EF4-FFF2-40B4-BE49-F238E27FC236}">
                <a16:creationId xmlns:a16="http://schemas.microsoft.com/office/drawing/2014/main" id="{9001F1C7-F7C5-7B4B-8DDA-4D8C827C9E97}"/>
              </a:ext>
            </a:extLst>
          </p:cNvPr>
          <p:cNvSpPr/>
          <p:nvPr userDrawn="1"/>
        </p:nvSpPr>
        <p:spPr>
          <a:xfrm>
            <a:off x="4663981" y="5801551"/>
            <a:ext cx="77984" cy="779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Ellipse 17">
            <a:extLst>
              <a:ext uri="{FF2B5EF4-FFF2-40B4-BE49-F238E27FC236}">
                <a16:creationId xmlns:a16="http://schemas.microsoft.com/office/drawing/2014/main" id="{23D7176E-2683-984F-ADB2-18A4B477F496}"/>
              </a:ext>
            </a:extLst>
          </p:cNvPr>
          <p:cNvSpPr/>
          <p:nvPr userDrawn="1"/>
        </p:nvSpPr>
        <p:spPr>
          <a:xfrm>
            <a:off x="5378027" y="3675846"/>
            <a:ext cx="76624" cy="76624"/>
          </a:xfrm>
          <a:prstGeom prst="ellipse">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Ellipse 19">
            <a:extLst>
              <a:ext uri="{FF2B5EF4-FFF2-40B4-BE49-F238E27FC236}">
                <a16:creationId xmlns:a16="http://schemas.microsoft.com/office/drawing/2014/main" id="{1E10E468-3202-1741-A720-66DA13AF679D}"/>
              </a:ext>
            </a:extLst>
          </p:cNvPr>
          <p:cNvSpPr/>
          <p:nvPr userDrawn="1"/>
        </p:nvSpPr>
        <p:spPr>
          <a:xfrm>
            <a:off x="3949276" y="4696608"/>
            <a:ext cx="151617" cy="151617"/>
          </a:xfrm>
          <a:prstGeom prst="ellipse">
            <a:avLst/>
          </a:prstGeom>
          <a:solidFill>
            <a:srgbClr val="DA404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22059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1000"/>
                                        <p:tgtEl>
                                          <p:spTgt spid="12">
                                            <p:txEl>
                                              <p:pRg st="0" end="0"/>
                                            </p:txEl>
                                          </p:spTgt>
                                        </p:tgtEl>
                                      </p:cBhvr>
                                    </p:animEffect>
                                  </p:childTnLst>
                                </p:cTn>
                              </p:par>
                            </p:childTnLst>
                          </p:cTn>
                        </p:par>
                        <p:par>
                          <p:cTn id="8" fill="hold">
                            <p:stCondLst>
                              <p:cond delay="1000"/>
                            </p:stCondLst>
                            <p:childTnLst>
                              <p:par>
                                <p:cTn id="9" presetID="12" presetClass="entr" presetSubtype="8" repeatCount="indefinite"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repeatCount="indefinite"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p:tgtEl>
                                          <p:spTgt spid="11"/>
                                        </p:tgtEl>
                                        <p:attrNameLst>
                                          <p:attrName>ppt_x</p:attrName>
                                        </p:attrNameLst>
                                      </p:cBhvr>
                                      <p:tavLst>
                                        <p:tav tm="0">
                                          <p:val>
                                            <p:strVal val="#ppt_x+#ppt_w*1.125000"/>
                                          </p:val>
                                        </p:tav>
                                        <p:tav tm="100000">
                                          <p:val>
                                            <p:strVal val="#ppt_x"/>
                                          </p:val>
                                        </p:tav>
                                      </p:tavLst>
                                    </p:anim>
                                    <p:animEffect transition="in" filter="wipe(left)">
                                      <p:cBhvr>
                                        <p:cTn id="16" dur="1000"/>
                                        <p:tgtEl>
                                          <p:spTgt spid="11"/>
                                        </p:tgtEl>
                                      </p:cBhvr>
                                    </p:animEffect>
                                  </p:childTnLst>
                                </p:cTn>
                              </p:par>
                              <p:par>
                                <p:cTn id="17" presetID="12" presetClass="entr" presetSubtype="8" repeatCount="indefinite"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000"/>
                                        <p:tgtEl>
                                          <p:spTgt spid="15"/>
                                        </p:tgtEl>
                                        <p:attrNameLst>
                                          <p:attrName>ppt_x</p:attrName>
                                        </p:attrNameLst>
                                      </p:cBhvr>
                                      <p:tavLst>
                                        <p:tav tm="0">
                                          <p:val>
                                            <p:strVal val="#ppt_x-#ppt_w*1.125000"/>
                                          </p:val>
                                        </p:tav>
                                        <p:tav tm="100000">
                                          <p:val>
                                            <p:strVal val="#ppt_x"/>
                                          </p:val>
                                        </p:tav>
                                      </p:tavLst>
                                    </p:anim>
                                    <p:animEffect transition="in" filter="wipe(right)">
                                      <p:cBhvr>
                                        <p:cTn id="20" dur="2000"/>
                                        <p:tgtEl>
                                          <p:spTgt spid="15"/>
                                        </p:tgtEl>
                                      </p:cBhvr>
                                    </p:animEffect>
                                  </p:childTnLst>
                                </p:cTn>
                              </p:par>
                              <p:par>
                                <p:cTn id="21" presetID="26" presetClass="emph" presetSubtype="0" repeatCount="indefinite" fill="hold" grpId="0" nodeType="withEffect">
                                  <p:stCondLst>
                                    <p:cond delay="0"/>
                                  </p:stCondLst>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26" presetClass="emph" presetSubtype="0" repeatCount="indefinite" fill="hold" grpId="0" nodeType="withEffect">
                                  <p:stCondLst>
                                    <p:cond delay="0"/>
                                  </p:stCondLst>
                                  <p:childTnLst>
                                    <p:animEffect transition="out" filter="fade">
                                      <p:cBhvr>
                                        <p:cTn id="25" dur="500" tmFilter="0, 0; .2, .5; .8, .5; 1, 0"/>
                                        <p:tgtEl>
                                          <p:spTgt spid="16"/>
                                        </p:tgtEl>
                                      </p:cBhvr>
                                    </p:animEffect>
                                    <p:animScale>
                                      <p:cBhvr>
                                        <p:cTn id="26" dur="250" autoRev="1" fill="hold"/>
                                        <p:tgtEl>
                                          <p:spTgt spid="16"/>
                                        </p:tgtEl>
                                      </p:cBhvr>
                                      <p:by x="105000" y="105000"/>
                                    </p:animScale>
                                  </p:childTnLst>
                                </p:cTn>
                              </p:par>
                              <p:par>
                                <p:cTn id="27" presetID="26" presetClass="emph" presetSubtype="0" repeatCount="indefinite" fill="hold" grpId="0" nodeType="withEffect">
                                  <p:stCondLst>
                                    <p:cond delay="0"/>
                                  </p:stCondLst>
                                  <p:childTnLst>
                                    <p:animEffect transition="out" filter="fade">
                                      <p:cBhvr>
                                        <p:cTn id="28" dur="500" tmFilter="0, 0; .2, .5; .8, .5; 1, 0"/>
                                        <p:tgtEl>
                                          <p:spTgt spid="17"/>
                                        </p:tgtEl>
                                      </p:cBhvr>
                                    </p:animEffect>
                                    <p:animScale>
                                      <p:cBhvr>
                                        <p:cTn id="29" dur="250" autoRev="1" fill="hold"/>
                                        <p:tgtEl>
                                          <p:spTgt spid="17"/>
                                        </p:tgtEl>
                                      </p:cBhvr>
                                      <p:by x="105000" y="105000"/>
                                    </p:animScale>
                                  </p:childTnLst>
                                </p:cTn>
                              </p:par>
                              <p:par>
                                <p:cTn id="30" presetID="26" presetClass="emph" presetSubtype="0" repeatCount="indefinite" fill="hold" grpId="0" nodeType="withEffect">
                                  <p:stCondLst>
                                    <p:cond delay="0"/>
                                  </p:stCondLst>
                                  <p:childTnLst>
                                    <p:animEffect transition="out" filter="fade">
                                      <p:cBhvr>
                                        <p:cTn id="31" dur="500" tmFilter="0, 0; .2, .5; .8, .5; 1, 0"/>
                                        <p:tgtEl>
                                          <p:spTgt spid="18"/>
                                        </p:tgtEl>
                                      </p:cBhvr>
                                    </p:animEffect>
                                    <p:animScale>
                                      <p:cBhvr>
                                        <p:cTn id="32" dur="250" autoRev="1" fill="hold"/>
                                        <p:tgtEl>
                                          <p:spTgt spid="18"/>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4" presetClass="entr" presetSubtype="1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randombar(horizontal)">
                      <p:cBhvr>
                        <p:cTn dur="1000"/>
                        <p:tgtEl>
                          <p:spTgt spid="12"/>
                        </p:tgtEl>
                      </p:cBhvr>
                    </p:animEffect>
                  </p:childTnLst>
                </p:cTn>
              </p:par>
            </p:tnLst>
          </p:tmpl>
        </p:tmplLst>
      </p:bldP>
      <p:bldP spid="8" grpId="0" animBg="1"/>
      <p:bldP spid="16" grpId="0" animBg="1"/>
      <p:bldP spid="17" grpId="0" animBg="1"/>
      <p:bldP spid="18" grpId="0" animBg="1"/>
      <p:bldP spid="20" grpId="0"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03a_Cases Images">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946974" y="250788"/>
            <a:ext cx="4785232" cy="739237"/>
          </a:xfrm>
          <a:prstGeom prst="rect">
            <a:avLst/>
          </a:prstGeom>
        </p:spPr>
        <p:txBody>
          <a:bodyPr lIns="90000" bIns="0" anchor="b"/>
          <a:lstStyle>
            <a:lvl1pPr marL="0" indent="0">
              <a:buNone/>
              <a:defRPr sz="36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946974" y="1256903"/>
            <a:ext cx="4785232" cy="1926564"/>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sp>
        <p:nvSpPr>
          <p:cNvPr id="23" name="Plassholder for bilde 25">
            <a:extLst>
              <a:ext uri="{FF2B5EF4-FFF2-40B4-BE49-F238E27FC236}">
                <a16:creationId xmlns:a16="http://schemas.microsoft.com/office/drawing/2014/main" id="{E4577300-2A37-2848-96AD-D486EF8C2CC0}"/>
              </a:ext>
            </a:extLst>
          </p:cNvPr>
          <p:cNvSpPr>
            <a:spLocks noGrp="1"/>
          </p:cNvSpPr>
          <p:nvPr>
            <p:ph type="pic" sz="quarter" idx="27" hasCustomPrompt="1"/>
          </p:nvPr>
        </p:nvSpPr>
        <p:spPr>
          <a:xfrm>
            <a:off x="-9602" y="3434575"/>
            <a:ext cx="3044902" cy="3429000"/>
          </a:xfrm>
          <a:prstGeom prst="rect">
            <a:avLst/>
          </a:prstGeom>
        </p:spPr>
        <p:txBody>
          <a:bodyPr anchor="ctr"/>
          <a:lstStyle>
            <a:lvl1pPr marL="0" indent="0" algn="ctr">
              <a:buNone/>
              <a:defRPr/>
            </a:lvl1pPr>
          </a:lstStyle>
          <a:p>
            <a:r>
              <a:rPr lang="nb-NO"/>
              <a:t>Image</a:t>
            </a:r>
            <a:endParaRPr/>
          </a:p>
        </p:txBody>
      </p:sp>
      <p:sp>
        <p:nvSpPr>
          <p:cNvPr id="24" name="Plassholder for bilde 25">
            <a:extLst>
              <a:ext uri="{FF2B5EF4-FFF2-40B4-BE49-F238E27FC236}">
                <a16:creationId xmlns:a16="http://schemas.microsoft.com/office/drawing/2014/main" id="{F6D095BA-2739-AA4C-8677-FEE170B3D757}"/>
              </a:ext>
            </a:extLst>
          </p:cNvPr>
          <p:cNvSpPr>
            <a:spLocks noGrp="1"/>
          </p:cNvSpPr>
          <p:nvPr>
            <p:ph type="pic" sz="quarter" idx="28" hasCustomPrompt="1"/>
          </p:nvPr>
        </p:nvSpPr>
        <p:spPr>
          <a:xfrm>
            <a:off x="3040566" y="3440151"/>
            <a:ext cx="3050168" cy="3429000"/>
          </a:xfrm>
          <a:prstGeom prst="rect">
            <a:avLst/>
          </a:prstGeom>
        </p:spPr>
        <p:txBody>
          <a:bodyPr anchor="ctr"/>
          <a:lstStyle>
            <a:lvl1pPr marL="0" indent="0" algn="ctr">
              <a:buNone/>
              <a:defRPr/>
            </a:lvl1pPr>
          </a:lstStyle>
          <a:p>
            <a:r>
              <a:rPr lang="nb-NO"/>
              <a:t>Image</a:t>
            </a:r>
            <a:endParaRPr/>
          </a:p>
        </p:txBody>
      </p:sp>
      <p:cxnSp>
        <p:nvCxnSpPr>
          <p:cNvPr id="25" name="Rett linje 24">
            <a:extLst>
              <a:ext uri="{FF2B5EF4-FFF2-40B4-BE49-F238E27FC236}">
                <a16:creationId xmlns:a16="http://schemas.microsoft.com/office/drawing/2014/main" id="{DCA78480-59D9-5241-A5A5-C0832C3D6BF0}"/>
              </a:ext>
            </a:extLst>
          </p:cNvPr>
          <p:cNvCxnSpPr>
            <a:cxnSpLocks/>
          </p:cNvCxnSpPr>
          <p:nvPr userDrawn="1"/>
        </p:nvCxnSpPr>
        <p:spPr>
          <a:xfrm>
            <a:off x="1025897" y="1046013"/>
            <a:ext cx="4699892"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13491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orient="horz" pos="55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3a_Cases Images">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946974" y="250788"/>
            <a:ext cx="4765568" cy="739237"/>
          </a:xfrm>
          <a:prstGeom prst="rect">
            <a:avLst/>
          </a:prstGeom>
        </p:spPr>
        <p:txBody>
          <a:bodyPr lIns="90000" bIns="0" anchor="b"/>
          <a:lstStyle>
            <a:lvl1pPr marL="0" indent="0">
              <a:buNone/>
              <a:defRPr sz="36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946974" y="1256903"/>
            <a:ext cx="4765568" cy="1926564"/>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sp>
        <p:nvSpPr>
          <p:cNvPr id="23" name="Plassholder for bilde 25">
            <a:extLst>
              <a:ext uri="{FF2B5EF4-FFF2-40B4-BE49-F238E27FC236}">
                <a16:creationId xmlns:a16="http://schemas.microsoft.com/office/drawing/2014/main" id="{E4577300-2A37-2848-96AD-D486EF8C2CC0}"/>
              </a:ext>
            </a:extLst>
          </p:cNvPr>
          <p:cNvSpPr>
            <a:spLocks noGrp="1"/>
          </p:cNvSpPr>
          <p:nvPr>
            <p:ph type="pic" sz="quarter" idx="27" hasCustomPrompt="1"/>
          </p:nvPr>
        </p:nvSpPr>
        <p:spPr>
          <a:xfrm>
            <a:off x="-9602" y="3434575"/>
            <a:ext cx="3044902" cy="3429000"/>
          </a:xfrm>
          <a:prstGeom prst="rect">
            <a:avLst/>
          </a:prstGeom>
        </p:spPr>
        <p:txBody>
          <a:bodyPr anchor="ctr"/>
          <a:lstStyle>
            <a:lvl1pPr marL="0" indent="0" algn="ctr">
              <a:buNone/>
              <a:defRPr/>
            </a:lvl1pPr>
          </a:lstStyle>
          <a:p>
            <a:r>
              <a:rPr lang="nb-NO"/>
              <a:t>Image</a:t>
            </a:r>
            <a:endParaRPr/>
          </a:p>
        </p:txBody>
      </p:sp>
      <p:sp>
        <p:nvSpPr>
          <p:cNvPr id="24" name="Plassholder for bilde 25">
            <a:extLst>
              <a:ext uri="{FF2B5EF4-FFF2-40B4-BE49-F238E27FC236}">
                <a16:creationId xmlns:a16="http://schemas.microsoft.com/office/drawing/2014/main" id="{F6D095BA-2739-AA4C-8677-FEE170B3D757}"/>
              </a:ext>
            </a:extLst>
          </p:cNvPr>
          <p:cNvSpPr>
            <a:spLocks noGrp="1"/>
          </p:cNvSpPr>
          <p:nvPr>
            <p:ph type="pic" sz="quarter" idx="28" hasCustomPrompt="1"/>
          </p:nvPr>
        </p:nvSpPr>
        <p:spPr>
          <a:xfrm>
            <a:off x="3040566" y="3440151"/>
            <a:ext cx="3050168" cy="3429000"/>
          </a:xfrm>
          <a:prstGeom prst="rect">
            <a:avLst/>
          </a:prstGeom>
        </p:spPr>
        <p:txBody>
          <a:bodyPr anchor="ctr"/>
          <a:lstStyle>
            <a:lvl1pPr marL="0" indent="0" algn="ctr">
              <a:buNone/>
              <a:defRPr/>
            </a:lvl1pPr>
          </a:lstStyle>
          <a:p>
            <a:r>
              <a:rPr lang="nb-NO"/>
              <a:t>Image</a:t>
            </a:r>
            <a:endParaRPr/>
          </a:p>
        </p:txBody>
      </p:sp>
      <p:cxnSp>
        <p:nvCxnSpPr>
          <p:cNvPr id="12" name="Rett linje 11">
            <a:extLst>
              <a:ext uri="{FF2B5EF4-FFF2-40B4-BE49-F238E27FC236}">
                <a16:creationId xmlns:a16="http://schemas.microsoft.com/office/drawing/2014/main" id="{EDC6BF55-3487-E749-A376-360B67DAF804}"/>
              </a:ext>
            </a:extLst>
          </p:cNvPr>
          <p:cNvCxnSpPr>
            <a:cxnSpLocks/>
          </p:cNvCxnSpPr>
          <p:nvPr userDrawn="1"/>
        </p:nvCxnSpPr>
        <p:spPr>
          <a:xfrm>
            <a:off x="1025897" y="1046013"/>
            <a:ext cx="4680578"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36510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userDrawn="1">
          <p15:clr>
            <a:srgbClr val="FBAE40"/>
          </p15:clr>
        </p15:guide>
        <p15:guide id="11" pos="257">
          <p15:clr>
            <a:srgbClr val="FBAE40"/>
          </p15:clr>
        </p15:guide>
        <p15:guide id="12" pos="1912" userDrawn="1">
          <p15:clr>
            <a:srgbClr val="FBAE40"/>
          </p15:clr>
        </p15:guide>
        <p15:guide id="13" orient="horz" pos="55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3b_Cases images, more tex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cxnSp>
        <p:nvCxnSpPr>
          <p:cNvPr id="13" name="Rett linje 12">
            <a:extLst>
              <a:ext uri="{FF2B5EF4-FFF2-40B4-BE49-F238E27FC236}">
                <a16:creationId xmlns:a16="http://schemas.microsoft.com/office/drawing/2014/main" id="{F1836B6F-89B9-6D42-86C5-2159DB1464B5}"/>
              </a:ext>
            </a:extLst>
          </p:cNvPr>
          <p:cNvCxnSpPr>
            <a:cxnSpLocks/>
          </p:cNvCxnSpPr>
          <p:nvPr userDrawn="1"/>
        </p:nvCxnSpPr>
        <p:spPr>
          <a:xfrm>
            <a:off x="1200150" y="6225018"/>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Plassholder for tekst 3">
            <a:extLst>
              <a:ext uri="{FF2B5EF4-FFF2-40B4-BE49-F238E27FC236}">
                <a16:creationId xmlns:a16="http://schemas.microsoft.com/office/drawing/2014/main" id="{3E121DA6-AF65-2144-A3CD-8A7434F1B102}"/>
              </a:ext>
            </a:extLst>
          </p:cNvPr>
          <p:cNvSpPr>
            <a:spLocks noGrp="1"/>
          </p:cNvSpPr>
          <p:nvPr>
            <p:ph type="body" sz="quarter" idx="20" hasCustomPrompt="1"/>
          </p:nvPr>
        </p:nvSpPr>
        <p:spPr>
          <a:xfrm>
            <a:off x="1094454" y="1113780"/>
            <a:ext cx="3366451" cy="435894"/>
          </a:xfrm>
          <a:prstGeom prst="rect">
            <a:avLst/>
          </a:prstGeom>
        </p:spPr>
        <p:txBody>
          <a:bodyPr/>
          <a:lstStyle>
            <a:lvl1pPr marL="0" indent="0">
              <a:buNone/>
              <a:defRPr sz="24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6" name="Plassholder for tekst 3">
            <a:extLst>
              <a:ext uri="{FF2B5EF4-FFF2-40B4-BE49-F238E27FC236}">
                <a16:creationId xmlns:a16="http://schemas.microsoft.com/office/drawing/2014/main" id="{074D6D76-7577-6E43-A5B0-FA5FB2665998}"/>
              </a:ext>
            </a:extLst>
          </p:cNvPr>
          <p:cNvSpPr>
            <a:spLocks noGrp="1"/>
          </p:cNvSpPr>
          <p:nvPr>
            <p:ph type="body" sz="quarter" idx="25" hasCustomPrompt="1"/>
          </p:nvPr>
        </p:nvSpPr>
        <p:spPr>
          <a:xfrm>
            <a:off x="1094454" y="1660122"/>
            <a:ext cx="4425400" cy="4307541"/>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Tree>
    <p:extLst>
      <p:ext uri="{BB962C8B-B14F-4D97-AF65-F5344CB8AC3E}">
        <p14:creationId xmlns:p14="http://schemas.microsoft.com/office/powerpoint/2010/main" val="1717033010"/>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3929" userDrawn="1">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orient="horz" pos="34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4_Cases Images more, no tex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Plassholder for bilde 25">
            <a:extLst>
              <a:ext uri="{FF2B5EF4-FFF2-40B4-BE49-F238E27FC236}">
                <a16:creationId xmlns:a16="http://schemas.microsoft.com/office/drawing/2014/main" id="{97FC87BE-C44B-8547-8460-E6B959C1847A}"/>
              </a:ext>
            </a:extLst>
          </p:cNvPr>
          <p:cNvSpPr>
            <a:spLocks noGrp="1"/>
          </p:cNvSpPr>
          <p:nvPr>
            <p:ph type="pic" sz="quarter" idx="28" hasCustomPrompt="1"/>
          </p:nvPr>
        </p:nvSpPr>
        <p:spPr>
          <a:xfrm>
            <a:off x="0" y="3158346"/>
            <a:ext cx="6096001" cy="3705230"/>
          </a:xfrm>
          <a:prstGeom prst="rect">
            <a:avLst/>
          </a:prstGeom>
        </p:spPr>
        <p:txBody>
          <a:bodyPr anchor="ctr"/>
          <a:lstStyle>
            <a:lvl1pPr marL="0" indent="0" algn="ctr">
              <a:buNone/>
              <a:defRPr/>
            </a:lvl1pPr>
          </a:lstStyle>
          <a:p>
            <a:r>
              <a:rPr lang="nb-NO"/>
              <a:t>Image</a:t>
            </a:r>
            <a:endParaRPr/>
          </a:p>
        </p:txBody>
      </p:sp>
      <p:sp>
        <p:nvSpPr>
          <p:cNvPr id="13" name="Plassholder for bilde 25">
            <a:extLst>
              <a:ext uri="{FF2B5EF4-FFF2-40B4-BE49-F238E27FC236}">
                <a16:creationId xmlns:a16="http://schemas.microsoft.com/office/drawing/2014/main" id="{93D39770-71D1-B74B-8E7E-8A046B2E7152}"/>
              </a:ext>
            </a:extLst>
          </p:cNvPr>
          <p:cNvSpPr>
            <a:spLocks noGrp="1"/>
          </p:cNvSpPr>
          <p:nvPr>
            <p:ph type="pic" sz="quarter" idx="29" hasCustomPrompt="1"/>
          </p:nvPr>
        </p:nvSpPr>
        <p:spPr>
          <a:xfrm>
            <a:off x="1524000" y="1062023"/>
            <a:ext cx="1512000" cy="1840020"/>
          </a:xfrm>
          <a:prstGeom prst="rect">
            <a:avLst/>
          </a:prstGeom>
        </p:spPr>
        <p:txBody>
          <a:bodyPr anchor="ctr"/>
          <a:lstStyle>
            <a:lvl1pPr marL="0" indent="0" algn="ctr">
              <a:buNone/>
              <a:defRPr/>
            </a:lvl1pPr>
          </a:lstStyle>
          <a:p>
            <a:r>
              <a:rPr lang="nb-NO"/>
              <a:t>Image</a:t>
            </a:r>
            <a:endParaRP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0"/>
            <a:ext cx="6100764" cy="6863575"/>
          </a:xfrm>
          <a:prstGeom prst="rect">
            <a:avLst/>
          </a:prstGeom>
        </p:spPr>
        <p:txBody>
          <a:bodyPr anchor="ctr"/>
          <a:lstStyle>
            <a:lvl1pPr marL="0" indent="0" algn="ctr">
              <a:buNone/>
              <a:defRPr/>
            </a:lvl1pPr>
          </a:lstStyle>
          <a:p>
            <a:r>
              <a:rPr lang="nb-NO"/>
              <a:t>Image</a:t>
            </a:r>
            <a:endParaRPr/>
          </a:p>
        </p:txBody>
      </p:sp>
      <p:sp>
        <p:nvSpPr>
          <p:cNvPr id="15" name="Plassholder for bilde 25">
            <a:extLst>
              <a:ext uri="{FF2B5EF4-FFF2-40B4-BE49-F238E27FC236}">
                <a16:creationId xmlns:a16="http://schemas.microsoft.com/office/drawing/2014/main" id="{20E7C895-5C1F-6445-AA44-2AB0BB02C63A}"/>
              </a:ext>
            </a:extLst>
          </p:cNvPr>
          <p:cNvSpPr>
            <a:spLocks noGrp="1"/>
          </p:cNvSpPr>
          <p:nvPr>
            <p:ph type="pic" sz="quarter" idx="30" hasCustomPrompt="1"/>
          </p:nvPr>
        </p:nvSpPr>
        <p:spPr>
          <a:xfrm>
            <a:off x="3053125" y="1062023"/>
            <a:ext cx="1512000" cy="1840020"/>
          </a:xfrm>
          <a:prstGeom prst="rect">
            <a:avLst/>
          </a:prstGeom>
        </p:spPr>
        <p:txBody>
          <a:bodyPr anchor="ctr"/>
          <a:lstStyle>
            <a:lvl1pPr marL="0" indent="0" algn="ctr">
              <a:buNone/>
              <a:defRPr/>
            </a:lvl1pPr>
          </a:lstStyle>
          <a:p>
            <a:r>
              <a:rPr lang="nb-NO"/>
              <a:t>Image</a:t>
            </a:r>
            <a:endParaRPr/>
          </a:p>
        </p:txBody>
      </p:sp>
    </p:spTree>
    <p:extLst>
      <p:ext uri="{BB962C8B-B14F-4D97-AF65-F5344CB8AC3E}">
        <p14:creationId xmlns:p14="http://schemas.microsoft.com/office/powerpoint/2010/main" val="304749352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pos="96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5_Cases only images">
    <p:spTree>
      <p:nvGrpSpPr>
        <p:cNvPr id="1" name=""/>
        <p:cNvGrpSpPr/>
        <p:nvPr/>
      </p:nvGrpSpPr>
      <p:grpSpPr>
        <a:xfrm>
          <a:off x="0" y="0"/>
          <a:ext cx="0" cy="0"/>
          <a:chOff x="0" y="0"/>
          <a:chExt cx="0" cy="0"/>
        </a:xfrm>
      </p:grpSpPr>
      <p:sp>
        <p:nvSpPr>
          <p:cNvPr id="12" name="Plassholder for bilde 4">
            <a:extLst>
              <a:ext uri="{FF2B5EF4-FFF2-40B4-BE49-F238E27FC236}">
                <a16:creationId xmlns:a16="http://schemas.microsoft.com/office/drawing/2014/main" id="{DD8E1881-BE65-A041-BF1A-4982851EF64D}"/>
              </a:ext>
            </a:extLst>
          </p:cNvPr>
          <p:cNvSpPr>
            <a:spLocks noGrp="1"/>
          </p:cNvSpPr>
          <p:nvPr>
            <p:ph type="pic" sz="quarter" idx="15" hasCustomPrompt="1"/>
          </p:nvPr>
        </p:nvSpPr>
        <p:spPr>
          <a:xfrm>
            <a:off x="-9061" y="1404"/>
            <a:ext cx="5921723" cy="689792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01858 w 6553200"/>
              <a:gd name="connsiteY0" fmla="*/ 7750 h 6858000"/>
              <a:gd name="connsiteX1" fmla="*/ 6553200 w 6553200"/>
              <a:gd name="connsiteY1" fmla="*/ 0 h 6858000"/>
              <a:gd name="connsiteX2" fmla="*/ 6553200 w 6553200"/>
              <a:gd name="connsiteY2" fmla="*/ 6858000 h 6858000"/>
              <a:gd name="connsiteX3" fmla="*/ 0 w 6553200"/>
              <a:gd name="connsiteY3" fmla="*/ 6858000 h 6858000"/>
              <a:gd name="connsiteX4" fmla="*/ 1301858 w 6553200"/>
              <a:gd name="connsiteY4" fmla="*/ 7750 h 6858000"/>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8163 w 6049505"/>
              <a:gd name="connsiteY4"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2997 w 6049505"/>
              <a:gd name="connsiteY4" fmla="*/ 1007390 h 6865749"/>
              <a:gd name="connsiteX5" fmla="*/ 798163 w 6049505"/>
              <a:gd name="connsiteY5"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37981 w 6389323"/>
              <a:gd name="connsiteY0" fmla="*/ 7750 h 6865749"/>
              <a:gd name="connsiteX1" fmla="*/ 6389323 w 6389323"/>
              <a:gd name="connsiteY1" fmla="*/ 0 h 6865749"/>
              <a:gd name="connsiteX2" fmla="*/ 6389323 w 6389323"/>
              <a:gd name="connsiteY2" fmla="*/ 6858000 h 6865749"/>
              <a:gd name="connsiteX3" fmla="*/ 339818 w 6389323"/>
              <a:gd name="connsiteY3" fmla="*/ 6865749 h 6865749"/>
              <a:gd name="connsiteX4" fmla="*/ 683364 w 6389323"/>
              <a:gd name="connsiteY4" fmla="*/ 2045776 h 6865749"/>
              <a:gd name="connsiteX5" fmla="*/ 1132815 w 6389323"/>
              <a:gd name="connsiteY5" fmla="*/ 1007390 h 6865749"/>
              <a:gd name="connsiteX6" fmla="*/ 1137981 w 6389323"/>
              <a:gd name="connsiteY6" fmla="*/ 7750 h 6865749"/>
              <a:gd name="connsiteX0" fmla="*/ 1199914 w 6451256"/>
              <a:gd name="connsiteY0" fmla="*/ 7750 h 6865749"/>
              <a:gd name="connsiteX1" fmla="*/ 6451256 w 6451256"/>
              <a:gd name="connsiteY1" fmla="*/ 0 h 6865749"/>
              <a:gd name="connsiteX2" fmla="*/ 6451256 w 6451256"/>
              <a:gd name="connsiteY2" fmla="*/ 6858000 h 6865749"/>
              <a:gd name="connsiteX3" fmla="*/ 401751 w 6451256"/>
              <a:gd name="connsiteY3" fmla="*/ 6865749 h 6865749"/>
              <a:gd name="connsiteX4" fmla="*/ 458578 w 6451256"/>
              <a:gd name="connsiteY4" fmla="*/ 1232115 h 6865749"/>
              <a:gd name="connsiteX5" fmla="*/ 1194748 w 6451256"/>
              <a:gd name="connsiteY5" fmla="*/ 1007390 h 6865749"/>
              <a:gd name="connsiteX6" fmla="*/ 1199914 w 6451256"/>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15432 w 6471940"/>
              <a:gd name="connsiteY5" fmla="*/ 100739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18253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094428 w 6468411"/>
              <a:gd name="connsiteY5" fmla="*/ 105819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1248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43653 w 6468411"/>
              <a:gd name="connsiteY5" fmla="*/ 9851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777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14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550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48665 h 6865749"/>
              <a:gd name="connsiteX6" fmla="*/ 1217069 w 6468411"/>
              <a:gd name="connsiteY6" fmla="*/ 7750 h 6865749"/>
              <a:gd name="connsiteX0" fmla="*/ 827637 w 6078979"/>
              <a:gd name="connsiteY0" fmla="*/ 7750 h 6865749"/>
              <a:gd name="connsiteX1" fmla="*/ 6078979 w 6078979"/>
              <a:gd name="connsiteY1" fmla="*/ 0 h 6865749"/>
              <a:gd name="connsiteX2" fmla="*/ 6078979 w 6078979"/>
              <a:gd name="connsiteY2" fmla="*/ 6858000 h 6865749"/>
              <a:gd name="connsiteX3" fmla="*/ 29474 w 6078979"/>
              <a:gd name="connsiteY3" fmla="*/ 6865749 h 6865749"/>
              <a:gd name="connsiteX4" fmla="*/ 21510 w 6078979"/>
              <a:gd name="connsiteY4" fmla="*/ 1055284 h 6865749"/>
              <a:gd name="connsiteX5" fmla="*/ 835171 w 6078979"/>
              <a:gd name="connsiteY5" fmla="*/ 1048665 h 6865749"/>
              <a:gd name="connsiteX6" fmla="*/ 827637 w 6078979"/>
              <a:gd name="connsiteY6" fmla="*/ 7750 h 6865749"/>
              <a:gd name="connsiteX0" fmla="*/ 830141 w 6081483"/>
              <a:gd name="connsiteY0" fmla="*/ 7750 h 6865749"/>
              <a:gd name="connsiteX1" fmla="*/ 6081483 w 6081483"/>
              <a:gd name="connsiteY1" fmla="*/ 0 h 6865749"/>
              <a:gd name="connsiteX2" fmla="*/ 6081483 w 6081483"/>
              <a:gd name="connsiteY2" fmla="*/ 6858000 h 6865749"/>
              <a:gd name="connsiteX3" fmla="*/ 31978 w 6081483"/>
              <a:gd name="connsiteY3" fmla="*/ 6865749 h 6865749"/>
              <a:gd name="connsiteX4" fmla="*/ 24014 w 6081483"/>
              <a:gd name="connsiteY4" fmla="*/ 1055284 h 6865749"/>
              <a:gd name="connsiteX5" fmla="*/ 837675 w 6081483"/>
              <a:gd name="connsiteY5" fmla="*/ 1048665 h 6865749"/>
              <a:gd name="connsiteX6" fmla="*/ 830141 w 6081483"/>
              <a:gd name="connsiteY6" fmla="*/ 7750 h 6865749"/>
              <a:gd name="connsiteX0" fmla="*/ 807643 w 6058985"/>
              <a:gd name="connsiteY0" fmla="*/ 7750 h 6865749"/>
              <a:gd name="connsiteX1" fmla="*/ 6058985 w 6058985"/>
              <a:gd name="connsiteY1" fmla="*/ 0 h 6865749"/>
              <a:gd name="connsiteX2" fmla="*/ 6058985 w 6058985"/>
              <a:gd name="connsiteY2" fmla="*/ 6858000 h 6865749"/>
              <a:gd name="connsiteX3" fmla="*/ 9480 w 6058985"/>
              <a:gd name="connsiteY3" fmla="*/ 6865749 h 6865749"/>
              <a:gd name="connsiteX4" fmla="*/ 1516 w 6058985"/>
              <a:gd name="connsiteY4" fmla="*/ 1055284 h 6865749"/>
              <a:gd name="connsiteX5" fmla="*/ 815177 w 6058985"/>
              <a:gd name="connsiteY5" fmla="*/ 1048665 h 6865749"/>
              <a:gd name="connsiteX6" fmla="*/ 807643 w 6058985"/>
              <a:gd name="connsiteY6" fmla="*/ 7750 h 6865749"/>
              <a:gd name="connsiteX0" fmla="*/ 806127 w 6057469"/>
              <a:gd name="connsiteY0" fmla="*/ 7750 h 6865749"/>
              <a:gd name="connsiteX1" fmla="*/ 6057469 w 6057469"/>
              <a:gd name="connsiteY1" fmla="*/ 0 h 6865749"/>
              <a:gd name="connsiteX2" fmla="*/ 6057469 w 6057469"/>
              <a:gd name="connsiteY2" fmla="*/ 6858000 h 6865749"/>
              <a:gd name="connsiteX3" fmla="*/ 7964 w 6057469"/>
              <a:gd name="connsiteY3" fmla="*/ 6865749 h 6865749"/>
              <a:gd name="connsiteX4" fmla="*/ 0 w 6057469"/>
              <a:gd name="connsiteY4" fmla="*/ 1055284 h 6865749"/>
              <a:gd name="connsiteX5" fmla="*/ 813661 w 6057469"/>
              <a:gd name="connsiteY5" fmla="*/ 1048665 h 6865749"/>
              <a:gd name="connsiteX6" fmla="*/ 806127 w 6057469"/>
              <a:gd name="connsiteY6" fmla="*/ 7750 h 6865749"/>
              <a:gd name="connsiteX0" fmla="*/ 802952 w 6054294"/>
              <a:gd name="connsiteY0" fmla="*/ 7750 h 6865749"/>
              <a:gd name="connsiteX1" fmla="*/ 6054294 w 6054294"/>
              <a:gd name="connsiteY1" fmla="*/ 0 h 6865749"/>
              <a:gd name="connsiteX2" fmla="*/ 6054294 w 6054294"/>
              <a:gd name="connsiteY2" fmla="*/ 6858000 h 6865749"/>
              <a:gd name="connsiteX3" fmla="*/ 4789 w 6054294"/>
              <a:gd name="connsiteY3" fmla="*/ 6865749 h 6865749"/>
              <a:gd name="connsiteX4" fmla="*/ 0 w 6054294"/>
              <a:gd name="connsiteY4" fmla="*/ 1061634 h 6865749"/>
              <a:gd name="connsiteX5" fmla="*/ 810486 w 6054294"/>
              <a:gd name="connsiteY5" fmla="*/ 1048665 h 6865749"/>
              <a:gd name="connsiteX6" fmla="*/ 802952 w 605429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486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4921 w 6051904"/>
              <a:gd name="connsiteY5" fmla="*/ 10613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5501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58459 h 6865749"/>
              <a:gd name="connsiteX5" fmla="*/ 808096 w 6051904"/>
              <a:gd name="connsiteY5" fmla="*/ 1055015 h 6865749"/>
              <a:gd name="connsiteX6" fmla="*/ 800562 w 6051904"/>
              <a:gd name="connsiteY6" fmla="*/ 7750 h 6865749"/>
              <a:gd name="connsiteX0" fmla="*/ 799777 w 6051119"/>
              <a:gd name="connsiteY0" fmla="*/ 7750 h 6859693"/>
              <a:gd name="connsiteX1" fmla="*/ 6051119 w 6051119"/>
              <a:gd name="connsiteY1" fmla="*/ 0 h 6859693"/>
              <a:gd name="connsiteX2" fmla="*/ 6051119 w 6051119"/>
              <a:gd name="connsiteY2" fmla="*/ 6858000 h 6859693"/>
              <a:gd name="connsiteX3" fmla="*/ 13725 w 6051119"/>
              <a:gd name="connsiteY3" fmla="*/ 6859693 h 6859693"/>
              <a:gd name="connsiteX4" fmla="*/ 0 w 6051119"/>
              <a:gd name="connsiteY4" fmla="*/ 1058459 h 6859693"/>
              <a:gd name="connsiteX5" fmla="*/ 807311 w 6051119"/>
              <a:gd name="connsiteY5" fmla="*/ 1055015 h 6859693"/>
              <a:gd name="connsiteX6" fmla="*/ 799777 w 6051119"/>
              <a:gd name="connsiteY6" fmla="*/ 7750 h 6859693"/>
              <a:gd name="connsiteX0" fmla="*/ 800561 w 6051903"/>
              <a:gd name="connsiteY0" fmla="*/ 7750 h 6865749"/>
              <a:gd name="connsiteX1" fmla="*/ 6051903 w 6051903"/>
              <a:gd name="connsiteY1" fmla="*/ 0 h 6865749"/>
              <a:gd name="connsiteX2" fmla="*/ 6051903 w 6051903"/>
              <a:gd name="connsiteY2" fmla="*/ 6858000 h 6865749"/>
              <a:gd name="connsiteX3" fmla="*/ 2398 w 6051903"/>
              <a:gd name="connsiteY3" fmla="*/ 6865749 h 6865749"/>
              <a:gd name="connsiteX4" fmla="*/ 784 w 6051903"/>
              <a:gd name="connsiteY4" fmla="*/ 1058459 h 6865749"/>
              <a:gd name="connsiteX5" fmla="*/ 808095 w 6051903"/>
              <a:gd name="connsiteY5" fmla="*/ 1055015 h 6865749"/>
              <a:gd name="connsiteX6" fmla="*/ 800561 w 6051903"/>
              <a:gd name="connsiteY6" fmla="*/ 7750 h 6865749"/>
              <a:gd name="connsiteX0" fmla="*/ 800561 w 6051903"/>
              <a:gd name="connsiteY0" fmla="*/ 7750 h 6883916"/>
              <a:gd name="connsiteX1" fmla="*/ 6051903 w 6051903"/>
              <a:gd name="connsiteY1" fmla="*/ 0 h 6883916"/>
              <a:gd name="connsiteX2" fmla="*/ 6051903 w 6051903"/>
              <a:gd name="connsiteY2" fmla="*/ 6858000 h 6883916"/>
              <a:gd name="connsiteX3" fmla="*/ 2398 w 6051903"/>
              <a:gd name="connsiteY3" fmla="*/ 6883916 h 6883916"/>
              <a:gd name="connsiteX4" fmla="*/ 784 w 6051903"/>
              <a:gd name="connsiteY4" fmla="*/ 1058459 h 6883916"/>
              <a:gd name="connsiteX5" fmla="*/ 808095 w 6051903"/>
              <a:gd name="connsiteY5" fmla="*/ 1055015 h 6883916"/>
              <a:gd name="connsiteX6" fmla="*/ 800561 w 6051903"/>
              <a:gd name="connsiteY6" fmla="*/ 7750 h 6883916"/>
              <a:gd name="connsiteX0" fmla="*/ 799777 w 6051119"/>
              <a:gd name="connsiteY0" fmla="*/ 7750 h 6889971"/>
              <a:gd name="connsiteX1" fmla="*/ 6051119 w 6051119"/>
              <a:gd name="connsiteY1" fmla="*/ 0 h 6889971"/>
              <a:gd name="connsiteX2" fmla="*/ 6051119 w 6051119"/>
              <a:gd name="connsiteY2" fmla="*/ 6858000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806042 w 6057384"/>
              <a:gd name="connsiteY0" fmla="*/ 7750 h 6877859"/>
              <a:gd name="connsiteX1" fmla="*/ 6057384 w 6057384"/>
              <a:gd name="connsiteY1" fmla="*/ 0 h 6877859"/>
              <a:gd name="connsiteX2" fmla="*/ 6051328 w 6057384"/>
              <a:gd name="connsiteY2" fmla="*/ 6876167 h 6877859"/>
              <a:gd name="connsiteX3" fmla="*/ 1823 w 6057384"/>
              <a:gd name="connsiteY3" fmla="*/ 6877859 h 6877859"/>
              <a:gd name="connsiteX4" fmla="*/ 6265 w 6057384"/>
              <a:gd name="connsiteY4" fmla="*/ 1058459 h 6877859"/>
              <a:gd name="connsiteX5" fmla="*/ 813576 w 6057384"/>
              <a:gd name="connsiteY5" fmla="*/ 1055015 h 6877859"/>
              <a:gd name="connsiteX6" fmla="*/ 806042 w 6057384"/>
              <a:gd name="connsiteY6" fmla="*/ 7750 h 6877859"/>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8498"/>
              <a:gd name="connsiteY0" fmla="*/ 7750 h 6879284"/>
              <a:gd name="connsiteX1" fmla="*/ 6057384 w 6058498"/>
              <a:gd name="connsiteY1" fmla="*/ 0 h 6879284"/>
              <a:gd name="connsiteX2" fmla="*/ 6051328 w 6058498"/>
              <a:gd name="connsiteY2" fmla="*/ 6876167 h 6879284"/>
              <a:gd name="connsiteX3" fmla="*/ 1823 w 6058498"/>
              <a:gd name="connsiteY3" fmla="*/ 6877859 h 6879284"/>
              <a:gd name="connsiteX4" fmla="*/ 6265 w 6058498"/>
              <a:gd name="connsiteY4" fmla="*/ 1058459 h 6879284"/>
              <a:gd name="connsiteX5" fmla="*/ 813576 w 6058498"/>
              <a:gd name="connsiteY5" fmla="*/ 1055015 h 6879284"/>
              <a:gd name="connsiteX6" fmla="*/ 806042 w 6058498"/>
              <a:gd name="connsiteY6" fmla="*/ 7750 h 6879284"/>
              <a:gd name="connsiteX0" fmla="*/ 806042 w 6051865"/>
              <a:gd name="connsiteY0" fmla="*/ 7750 h 6879284"/>
              <a:gd name="connsiteX1" fmla="*/ 6045272 w 6051865"/>
              <a:gd name="connsiteY1" fmla="*/ 0 h 6879284"/>
              <a:gd name="connsiteX2" fmla="*/ 6051328 w 6051865"/>
              <a:gd name="connsiteY2" fmla="*/ 6876167 h 6879284"/>
              <a:gd name="connsiteX3" fmla="*/ 1823 w 6051865"/>
              <a:gd name="connsiteY3" fmla="*/ 6877859 h 6879284"/>
              <a:gd name="connsiteX4" fmla="*/ 6265 w 6051865"/>
              <a:gd name="connsiteY4" fmla="*/ 1058459 h 6879284"/>
              <a:gd name="connsiteX5" fmla="*/ 813576 w 6051865"/>
              <a:gd name="connsiteY5" fmla="*/ 1055015 h 6879284"/>
              <a:gd name="connsiteX6" fmla="*/ 806042 w 6051865"/>
              <a:gd name="connsiteY6" fmla="*/ 7750 h 6879284"/>
              <a:gd name="connsiteX0" fmla="*/ 806042 w 6064160"/>
              <a:gd name="connsiteY0" fmla="*/ 7750 h 6879284"/>
              <a:gd name="connsiteX1" fmla="*/ 6063439 w 6064160"/>
              <a:gd name="connsiteY1" fmla="*/ 0 h 6879284"/>
              <a:gd name="connsiteX2" fmla="*/ 6051328 w 6064160"/>
              <a:gd name="connsiteY2" fmla="*/ 6876167 h 6879284"/>
              <a:gd name="connsiteX3" fmla="*/ 1823 w 6064160"/>
              <a:gd name="connsiteY3" fmla="*/ 6877859 h 6879284"/>
              <a:gd name="connsiteX4" fmla="*/ 6265 w 6064160"/>
              <a:gd name="connsiteY4" fmla="*/ 1058459 h 6879284"/>
              <a:gd name="connsiteX5" fmla="*/ 813576 w 6064160"/>
              <a:gd name="connsiteY5" fmla="*/ 1055015 h 6879284"/>
              <a:gd name="connsiteX6" fmla="*/ 806042 w 6064160"/>
              <a:gd name="connsiteY6" fmla="*/ 7750 h 6879284"/>
              <a:gd name="connsiteX0" fmla="*/ 806042 w 6075814"/>
              <a:gd name="connsiteY0" fmla="*/ 7750 h 6883695"/>
              <a:gd name="connsiteX1" fmla="*/ 6063439 w 6075814"/>
              <a:gd name="connsiteY1" fmla="*/ 0 h 6883695"/>
              <a:gd name="connsiteX2" fmla="*/ 6075550 w 6075814"/>
              <a:gd name="connsiteY2" fmla="*/ 6882222 h 6883695"/>
              <a:gd name="connsiteX3" fmla="*/ 1823 w 6075814"/>
              <a:gd name="connsiteY3" fmla="*/ 6877859 h 6883695"/>
              <a:gd name="connsiteX4" fmla="*/ 6265 w 6075814"/>
              <a:gd name="connsiteY4" fmla="*/ 1058459 h 6883695"/>
              <a:gd name="connsiteX5" fmla="*/ 813576 w 6075814"/>
              <a:gd name="connsiteY5" fmla="*/ 1055015 h 6883695"/>
              <a:gd name="connsiteX6" fmla="*/ 806042 w 6075814"/>
              <a:gd name="connsiteY6" fmla="*/ 7750 h 6883695"/>
              <a:gd name="connsiteX0" fmla="*/ 806042 w 6077779"/>
              <a:gd name="connsiteY0" fmla="*/ 7750 h 6883695"/>
              <a:gd name="connsiteX1" fmla="*/ 6063439 w 6077779"/>
              <a:gd name="connsiteY1" fmla="*/ 0 h 6883695"/>
              <a:gd name="connsiteX2" fmla="*/ 6075550 w 6077779"/>
              <a:gd name="connsiteY2" fmla="*/ 6882222 h 6883695"/>
              <a:gd name="connsiteX3" fmla="*/ 1823 w 6077779"/>
              <a:gd name="connsiteY3" fmla="*/ 6877859 h 6883695"/>
              <a:gd name="connsiteX4" fmla="*/ 6265 w 6077779"/>
              <a:gd name="connsiteY4" fmla="*/ 1058459 h 6883695"/>
              <a:gd name="connsiteX5" fmla="*/ 813576 w 6077779"/>
              <a:gd name="connsiteY5" fmla="*/ 1055015 h 6883695"/>
              <a:gd name="connsiteX6" fmla="*/ 806042 w 6077779"/>
              <a:gd name="connsiteY6" fmla="*/ 7750 h 6883695"/>
              <a:gd name="connsiteX0" fmla="*/ 806042 w 6063966"/>
              <a:gd name="connsiteY0" fmla="*/ 7750 h 6889225"/>
              <a:gd name="connsiteX1" fmla="*/ 6063439 w 6063966"/>
              <a:gd name="connsiteY1" fmla="*/ 0 h 6889225"/>
              <a:gd name="connsiteX2" fmla="*/ 6039217 w 6063966"/>
              <a:gd name="connsiteY2" fmla="*/ 6888277 h 6889225"/>
              <a:gd name="connsiteX3" fmla="*/ 1823 w 6063966"/>
              <a:gd name="connsiteY3" fmla="*/ 6877859 h 6889225"/>
              <a:gd name="connsiteX4" fmla="*/ 6265 w 6063966"/>
              <a:gd name="connsiteY4" fmla="*/ 1058459 h 6889225"/>
              <a:gd name="connsiteX5" fmla="*/ 813576 w 6063966"/>
              <a:gd name="connsiteY5" fmla="*/ 1055015 h 6889225"/>
              <a:gd name="connsiteX6" fmla="*/ 806042 w 6063966"/>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55015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63482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05109 w 6064149"/>
              <a:gd name="connsiteY5" fmla="*/ 1055015 h 6889225"/>
              <a:gd name="connsiteX6" fmla="*/ 806042 w 6064149"/>
              <a:gd name="connsiteY6" fmla="*/ 7750 h 6889225"/>
              <a:gd name="connsiteX0" fmla="*/ 806042 w 6063480"/>
              <a:gd name="connsiteY0" fmla="*/ 7750 h 6881693"/>
              <a:gd name="connsiteX1" fmla="*/ 6063439 w 6063480"/>
              <a:gd name="connsiteY1" fmla="*/ 0 h 6881693"/>
              <a:gd name="connsiteX2" fmla="*/ 5765873 w 6063480"/>
              <a:gd name="connsiteY2" fmla="*/ 6879811 h 6881693"/>
              <a:gd name="connsiteX3" fmla="*/ 1823 w 6063480"/>
              <a:gd name="connsiteY3" fmla="*/ 6877859 h 6881693"/>
              <a:gd name="connsiteX4" fmla="*/ 6265 w 6063480"/>
              <a:gd name="connsiteY4" fmla="*/ 1058459 h 6881693"/>
              <a:gd name="connsiteX5" fmla="*/ 805109 w 6063480"/>
              <a:gd name="connsiteY5" fmla="*/ 1055015 h 6881693"/>
              <a:gd name="connsiteX6" fmla="*/ 806042 w 6063480"/>
              <a:gd name="connsiteY6" fmla="*/ 7750 h 6881693"/>
              <a:gd name="connsiteX0" fmla="*/ 806042 w 5768716"/>
              <a:gd name="connsiteY0" fmla="*/ 7750 h 6881693"/>
              <a:gd name="connsiteX1" fmla="*/ 5758639 w 5768716"/>
              <a:gd name="connsiteY1" fmla="*/ 0 h 6881693"/>
              <a:gd name="connsiteX2" fmla="*/ 5765873 w 5768716"/>
              <a:gd name="connsiteY2" fmla="*/ 6879811 h 6881693"/>
              <a:gd name="connsiteX3" fmla="*/ 1823 w 5768716"/>
              <a:gd name="connsiteY3" fmla="*/ 6877859 h 6881693"/>
              <a:gd name="connsiteX4" fmla="*/ 6265 w 5768716"/>
              <a:gd name="connsiteY4" fmla="*/ 1058459 h 6881693"/>
              <a:gd name="connsiteX5" fmla="*/ 805109 w 5768716"/>
              <a:gd name="connsiteY5" fmla="*/ 1055015 h 6881693"/>
              <a:gd name="connsiteX6" fmla="*/ 806042 w 5768716"/>
              <a:gd name="connsiteY6" fmla="*/ 7750 h 6881693"/>
              <a:gd name="connsiteX0" fmla="*/ 806042 w 6046549"/>
              <a:gd name="connsiteY0" fmla="*/ 7750 h 6881693"/>
              <a:gd name="connsiteX1" fmla="*/ 6046506 w 6046549"/>
              <a:gd name="connsiteY1" fmla="*/ 0 h 6881693"/>
              <a:gd name="connsiteX2" fmla="*/ 5765873 w 6046549"/>
              <a:gd name="connsiteY2" fmla="*/ 6879811 h 6881693"/>
              <a:gd name="connsiteX3" fmla="*/ 1823 w 6046549"/>
              <a:gd name="connsiteY3" fmla="*/ 6877859 h 6881693"/>
              <a:gd name="connsiteX4" fmla="*/ 6265 w 6046549"/>
              <a:gd name="connsiteY4" fmla="*/ 1058459 h 6881693"/>
              <a:gd name="connsiteX5" fmla="*/ 805109 w 6046549"/>
              <a:gd name="connsiteY5" fmla="*/ 1055015 h 6881693"/>
              <a:gd name="connsiteX6" fmla="*/ 806042 w 6046549"/>
              <a:gd name="connsiteY6" fmla="*/ 7750 h 6881693"/>
              <a:gd name="connsiteX0" fmla="*/ 806042 w 6072118"/>
              <a:gd name="connsiteY0" fmla="*/ 7750 h 6897374"/>
              <a:gd name="connsiteX1" fmla="*/ 6046506 w 6072118"/>
              <a:gd name="connsiteY1" fmla="*/ 0 h 6897374"/>
              <a:gd name="connsiteX2" fmla="*/ 6070673 w 6072118"/>
              <a:gd name="connsiteY2" fmla="*/ 6896744 h 6897374"/>
              <a:gd name="connsiteX3" fmla="*/ 1823 w 6072118"/>
              <a:gd name="connsiteY3" fmla="*/ 6877859 h 6897374"/>
              <a:gd name="connsiteX4" fmla="*/ 6265 w 6072118"/>
              <a:gd name="connsiteY4" fmla="*/ 1058459 h 6897374"/>
              <a:gd name="connsiteX5" fmla="*/ 805109 w 6072118"/>
              <a:gd name="connsiteY5" fmla="*/ 1055015 h 6897374"/>
              <a:gd name="connsiteX6" fmla="*/ 806042 w 6072118"/>
              <a:gd name="connsiteY6" fmla="*/ 7750 h 6897374"/>
              <a:gd name="connsiteX0" fmla="*/ 806042 w 6056583"/>
              <a:gd name="connsiteY0" fmla="*/ 7750 h 6922458"/>
              <a:gd name="connsiteX1" fmla="*/ 6046506 w 6056583"/>
              <a:gd name="connsiteY1" fmla="*/ 0 h 6922458"/>
              <a:gd name="connsiteX2" fmla="*/ 6053740 w 6056583"/>
              <a:gd name="connsiteY2" fmla="*/ 6922144 h 6922458"/>
              <a:gd name="connsiteX3" fmla="*/ 1823 w 6056583"/>
              <a:gd name="connsiteY3" fmla="*/ 6877859 h 6922458"/>
              <a:gd name="connsiteX4" fmla="*/ 6265 w 6056583"/>
              <a:gd name="connsiteY4" fmla="*/ 1058459 h 6922458"/>
              <a:gd name="connsiteX5" fmla="*/ 805109 w 6056583"/>
              <a:gd name="connsiteY5" fmla="*/ 1055015 h 6922458"/>
              <a:gd name="connsiteX6" fmla="*/ 806042 w 6056583"/>
              <a:gd name="connsiteY6" fmla="*/ 7750 h 6922458"/>
              <a:gd name="connsiteX0" fmla="*/ 806042 w 6050449"/>
              <a:gd name="connsiteY0" fmla="*/ 7750 h 6897374"/>
              <a:gd name="connsiteX1" fmla="*/ 6046506 w 6050449"/>
              <a:gd name="connsiteY1" fmla="*/ 0 h 6897374"/>
              <a:gd name="connsiteX2" fmla="*/ 6045273 w 6050449"/>
              <a:gd name="connsiteY2" fmla="*/ 6896744 h 6897374"/>
              <a:gd name="connsiteX3" fmla="*/ 1823 w 6050449"/>
              <a:gd name="connsiteY3" fmla="*/ 6877859 h 6897374"/>
              <a:gd name="connsiteX4" fmla="*/ 6265 w 6050449"/>
              <a:gd name="connsiteY4" fmla="*/ 1058459 h 6897374"/>
              <a:gd name="connsiteX5" fmla="*/ 805109 w 6050449"/>
              <a:gd name="connsiteY5" fmla="*/ 1055015 h 6897374"/>
              <a:gd name="connsiteX6" fmla="*/ 806042 w 6050449"/>
              <a:gd name="connsiteY6" fmla="*/ 7750 h 6897374"/>
              <a:gd name="connsiteX0" fmla="*/ 806042 w 6072384"/>
              <a:gd name="connsiteY0" fmla="*/ 0 h 6889624"/>
              <a:gd name="connsiteX1" fmla="*/ 6071906 w 6072384"/>
              <a:gd name="connsiteY1" fmla="*/ 717 h 6889624"/>
              <a:gd name="connsiteX2" fmla="*/ 6045273 w 6072384"/>
              <a:gd name="connsiteY2" fmla="*/ 6888994 h 6889624"/>
              <a:gd name="connsiteX3" fmla="*/ 1823 w 6072384"/>
              <a:gd name="connsiteY3" fmla="*/ 6870109 h 6889624"/>
              <a:gd name="connsiteX4" fmla="*/ 6265 w 6072384"/>
              <a:gd name="connsiteY4" fmla="*/ 1050709 h 6889624"/>
              <a:gd name="connsiteX5" fmla="*/ 805109 w 6072384"/>
              <a:gd name="connsiteY5" fmla="*/ 1047265 h 6889624"/>
              <a:gd name="connsiteX6" fmla="*/ 806042 w 6072384"/>
              <a:gd name="connsiteY6" fmla="*/ 0 h 6889624"/>
              <a:gd name="connsiteX0" fmla="*/ 806042 w 6047193"/>
              <a:gd name="connsiteY0" fmla="*/ 0 h 6889624"/>
              <a:gd name="connsiteX1" fmla="*/ 6029573 w 6047193"/>
              <a:gd name="connsiteY1" fmla="*/ 717 h 6889624"/>
              <a:gd name="connsiteX2" fmla="*/ 6045273 w 6047193"/>
              <a:gd name="connsiteY2" fmla="*/ 6888994 h 6889624"/>
              <a:gd name="connsiteX3" fmla="*/ 1823 w 6047193"/>
              <a:gd name="connsiteY3" fmla="*/ 6870109 h 6889624"/>
              <a:gd name="connsiteX4" fmla="*/ 6265 w 6047193"/>
              <a:gd name="connsiteY4" fmla="*/ 1050709 h 6889624"/>
              <a:gd name="connsiteX5" fmla="*/ 805109 w 6047193"/>
              <a:gd name="connsiteY5" fmla="*/ 1047265 h 6889624"/>
              <a:gd name="connsiteX6" fmla="*/ 806042 w 6047193"/>
              <a:gd name="connsiteY6" fmla="*/ 0 h 6889624"/>
              <a:gd name="connsiteX0" fmla="*/ 806042 w 6030051"/>
              <a:gd name="connsiteY0" fmla="*/ 0 h 6897932"/>
              <a:gd name="connsiteX1" fmla="*/ 6029573 w 6030051"/>
              <a:gd name="connsiteY1" fmla="*/ 717 h 6897932"/>
              <a:gd name="connsiteX2" fmla="*/ 6002940 w 6030051"/>
              <a:gd name="connsiteY2" fmla="*/ 6897460 h 6897932"/>
              <a:gd name="connsiteX3" fmla="*/ 1823 w 6030051"/>
              <a:gd name="connsiteY3" fmla="*/ 6870109 h 6897932"/>
              <a:gd name="connsiteX4" fmla="*/ 6265 w 6030051"/>
              <a:gd name="connsiteY4" fmla="*/ 1050709 h 6897932"/>
              <a:gd name="connsiteX5" fmla="*/ 805109 w 6030051"/>
              <a:gd name="connsiteY5" fmla="*/ 1047265 h 6897932"/>
              <a:gd name="connsiteX6" fmla="*/ 806042 w 6030051"/>
              <a:gd name="connsiteY6" fmla="*/ 0 h 6897932"/>
              <a:gd name="connsiteX0" fmla="*/ 806042 w 6033516"/>
              <a:gd name="connsiteY0" fmla="*/ 0 h 6906303"/>
              <a:gd name="connsiteX1" fmla="*/ 6029573 w 6033516"/>
              <a:gd name="connsiteY1" fmla="*/ 717 h 6906303"/>
              <a:gd name="connsiteX2" fmla="*/ 6028340 w 6033516"/>
              <a:gd name="connsiteY2" fmla="*/ 6905926 h 6906303"/>
              <a:gd name="connsiteX3" fmla="*/ 1823 w 6033516"/>
              <a:gd name="connsiteY3" fmla="*/ 6870109 h 6906303"/>
              <a:gd name="connsiteX4" fmla="*/ 6265 w 6033516"/>
              <a:gd name="connsiteY4" fmla="*/ 1050709 h 6906303"/>
              <a:gd name="connsiteX5" fmla="*/ 805109 w 6033516"/>
              <a:gd name="connsiteY5" fmla="*/ 1047265 h 6906303"/>
              <a:gd name="connsiteX6" fmla="*/ 806042 w 6033516"/>
              <a:gd name="connsiteY6" fmla="*/ 0 h 6906303"/>
              <a:gd name="connsiteX0" fmla="*/ 806042 w 6030051"/>
              <a:gd name="connsiteY0" fmla="*/ 0 h 6914706"/>
              <a:gd name="connsiteX1" fmla="*/ 6029573 w 6030051"/>
              <a:gd name="connsiteY1" fmla="*/ 717 h 6914706"/>
              <a:gd name="connsiteX2" fmla="*/ 6002940 w 6030051"/>
              <a:gd name="connsiteY2" fmla="*/ 6914392 h 6914706"/>
              <a:gd name="connsiteX3" fmla="*/ 1823 w 6030051"/>
              <a:gd name="connsiteY3" fmla="*/ 6870109 h 6914706"/>
              <a:gd name="connsiteX4" fmla="*/ 6265 w 6030051"/>
              <a:gd name="connsiteY4" fmla="*/ 1050709 h 6914706"/>
              <a:gd name="connsiteX5" fmla="*/ 805109 w 6030051"/>
              <a:gd name="connsiteY5" fmla="*/ 1047265 h 6914706"/>
              <a:gd name="connsiteX6" fmla="*/ 806042 w 6030051"/>
              <a:gd name="connsiteY6" fmla="*/ 0 h 6914706"/>
              <a:gd name="connsiteX0" fmla="*/ 806042 w 6030907"/>
              <a:gd name="connsiteY0" fmla="*/ 0 h 6914706"/>
              <a:gd name="connsiteX1" fmla="*/ 6029573 w 6030907"/>
              <a:gd name="connsiteY1" fmla="*/ 717 h 6914706"/>
              <a:gd name="connsiteX2" fmla="*/ 6019873 w 6030907"/>
              <a:gd name="connsiteY2" fmla="*/ 6914392 h 6914706"/>
              <a:gd name="connsiteX3" fmla="*/ 1823 w 6030907"/>
              <a:gd name="connsiteY3" fmla="*/ 6870109 h 6914706"/>
              <a:gd name="connsiteX4" fmla="*/ 6265 w 6030907"/>
              <a:gd name="connsiteY4" fmla="*/ 1050709 h 6914706"/>
              <a:gd name="connsiteX5" fmla="*/ 805109 w 6030907"/>
              <a:gd name="connsiteY5" fmla="*/ 1047265 h 6914706"/>
              <a:gd name="connsiteX6" fmla="*/ 806042 w 6030907"/>
              <a:gd name="connsiteY6" fmla="*/ 0 h 6914706"/>
              <a:gd name="connsiteX0" fmla="*/ 806042 w 6032668"/>
              <a:gd name="connsiteY0" fmla="*/ 0 h 6914706"/>
              <a:gd name="connsiteX1" fmla="*/ 6029573 w 6032668"/>
              <a:gd name="connsiteY1" fmla="*/ 717 h 6914706"/>
              <a:gd name="connsiteX2" fmla="*/ 6019873 w 6032668"/>
              <a:gd name="connsiteY2" fmla="*/ 6914392 h 6914706"/>
              <a:gd name="connsiteX3" fmla="*/ 1823 w 6032668"/>
              <a:gd name="connsiteY3" fmla="*/ 6870109 h 6914706"/>
              <a:gd name="connsiteX4" fmla="*/ 6265 w 6032668"/>
              <a:gd name="connsiteY4" fmla="*/ 1050709 h 6914706"/>
              <a:gd name="connsiteX5" fmla="*/ 805109 w 6032668"/>
              <a:gd name="connsiteY5" fmla="*/ 1047265 h 6914706"/>
              <a:gd name="connsiteX6" fmla="*/ 806042 w 6032668"/>
              <a:gd name="connsiteY6" fmla="*/ 0 h 6914706"/>
              <a:gd name="connsiteX0" fmla="*/ 806042 w 6030060"/>
              <a:gd name="connsiteY0" fmla="*/ 0 h 6914706"/>
              <a:gd name="connsiteX1" fmla="*/ 6029573 w 6030060"/>
              <a:gd name="connsiteY1" fmla="*/ 717 h 6914706"/>
              <a:gd name="connsiteX2" fmla="*/ 6019873 w 6030060"/>
              <a:gd name="connsiteY2" fmla="*/ 6914392 h 6914706"/>
              <a:gd name="connsiteX3" fmla="*/ 1823 w 6030060"/>
              <a:gd name="connsiteY3" fmla="*/ 6870109 h 6914706"/>
              <a:gd name="connsiteX4" fmla="*/ 6265 w 6030060"/>
              <a:gd name="connsiteY4" fmla="*/ 1050709 h 6914706"/>
              <a:gd name="connsiteX5" fmla="*/ 805109 w 6030060"/>
              <a:gd name="connsiteY5" fmla="*/ 1047265 h 6914706"/>
              <a:gd name="connsiteX6" fmla="*/ 806042 w 6030060"/>
              <a:gd name="connsiteY6" fmla="*/ 0 h 6914706"/>
              <a:gd name="connsiteX0" fmla="*/ 806042 w 6032668"/>
              <a:gd name="connsiteY0" fmla="*/ 0 h 6914706"/>
              <a:gd name="connsiteX1" fmla="*/ 6029573 w 6032668"/>
              <a:gd name="connsiteY1" fmla="*/ 717 h 6914706"/>
              <a:gd name="connsiteX2" fmla="*/ 6019873 w 6032668"/>
              <a:gd name="connsiteY2" fmla="*/ 6914392 h 6914706"/>
              <a:gd name="connsiteX3" fmla="*/ 1823 w 6032668"/>
              <a:gd name="connsiteY3" fmla="*/ 6870109 h 6914706"/>
              <a:gd name="connsiteX4" fmla="*/ 6265 w 6032668"/>
              <a:gd name="connsiteY4" fmla="*/ 1050709 h 6914706"/>
              <a:gd name="connsiteX5" fmla="*/ 805109 w 6032668"/>
              <a:gd name="connsiteY5" fmla="*/ 1047265 h 6914706"/>
              <a:gd name="connsiteX6" fmla="*/ 806042 w 6032668"/>
              <a:gd name="connsiteY6" fmla="*/ 0 h 6914706"/>
              <a:gd name="connsiteX0" fmla="*/ 806042 w 6030060"/>
              <a:gd name="connsiteY0" fmla="*/ 0 h 6914706"/>
              <a:gd name="connsiteX1" fmla="*/ 6029573 w 6030060"/>
              <a:gd name="connsiteY1" fmla="*/ 717 h 6914706"/>
              <a:gd name="connsiteX2" fmla="*/ 6019873 w 6030060"/>
              <a:gd name="connsiteY2" fmla="*/ 6914392 h 6914706"/>
              <a:gd name="connsiteX3" fmla="*/ 1823 w 6030060"/>
              <a:gd name="connsiteY3" fmla="*/ 6870109 h 6914706"/>
              <a:gd name="connsiteX4" fmla="*/ 6265 w 6030060"/>
              <a:gd name="connsiteY4" fmla="*/ 1050709 h 6914706"/>
              <a:gd name="connsiteX5" fmla="*/ 805109 w 6030060"/>
              <a:gd name="connsiteY5" fmla="*/ 1047265 h 6914706"/>
              <a:gd name="connsiteX6" fmla="*/ 806042 w 6030060"/>
              <a:gd name="connsiteY6" fmla="*/ 0 h 6914706"/>
              <a:gd name="connsiteX0" fmla="*/ 806042 w 6030060"/>
              <a:gd name="connsiteY0" fmla="*/ 0 h 6889622"/>
              <a:gd name="connsiteX1" fmla="*/ 6029573 w 6030060"/>
              <a:gd name="connsiteY1" fmla="*/ 717 h 6889622"/>
              <a:gd name="connsiteX2" fmla="*/ 6019873 w 6030060"/>
              <a:gd name="connsiteY2" fmla="*/ 6888992 h 6889622"/>
              <a:gd name="connsiteX3" fmla="*/ 1823 w 6030060"/>
              <a:gd name="connsiteY3" fmla="*/ 6870109 h 6889622"/>
              <a:gd name="connsiteX4" fmla="*/ 6265 w 6030060"/>
              <a:gd name="connsiteY4" fmla="*/ 1050709 h 6889622"/>
              <a:gd name="connsiteX5" fmla="*/ 805109 w 6030060"/>
              <a:gd name="connsiteY5" fmla="*/ 1047265 h 6889622"/>
              <a:gd name="connsiteX6" fmla="*/ 806042 w 6030060"/>
              <a:gd name="connsiteY6" fmla="*/ 0 h 6889622"/>
              <a:gd name="connsiteX0" fmla="*/ 806042 w 6030060"/>
              <a:gd name="connsiteY0" fmla="*/ 0 h 6897931"/>
              <a:gd name="connsiteX1" fmla="*/ 6029573 w 6030060"/>
              <a:gd name="connsiteY1" fmla="*/ 717 h 6897931"/>
              <a:gd name="connsiteX2" fmla="*/ 6019873 w 6030060"/>
              <a:gd name="connsiteY2" fmla="*/ 6897459 h 6897931"/>
              <a:gd name="connsiteX3" fmla="*/ 1823 w 6030060"/>
              <a:gd name="connsiteY3" fmla="*/ 6870109 h 6897931"/>
              <a:gd name="connsiteX4" fmla="*/ 6265 w 6030060"/>
              <a:gd name="connsiteY4" fmla="*/ 1050709 h 6897931"/>
              <a:gd name="connsiteX5" fmla="*/ 805109 w 6030060"/>
              <a:gd name="connsiteY5" fmla="*/ 1047265 h 6897931"/>
              <a:gd name="connsiteX6" fmla="*/ 806042 w 6030060"/>
              <a:gd name="connsiteY6" fmla="*/ 0 h 6897931"/>
              <a:gd name="connsiteX0" fmla="*/ 806042 w 6029936"/>
              <a:gd name="connsiteY0" fmla="*/ 0 h 6881473"/>
              <a:gd name="connsiteX1" fmla="*/ 6029573 w 6029936"/>
              <a:gd name="connsiteY1" fmla="*/ 717 h 6881473"/>
              <a:gd name="connsiteX2" fmla="*/ 6011406 w 6029936"/>
              <a:gd name="connsiteY2" fmla="*/ 6880525 h 6881473"/>
              <a:gd name="connsiteX3" fmla="*/ 1823 w 6029936"/>
              <a:gd name="connsiteY3" fmla="*/ 6870109 h 6881473"/>
              <a:gd name="connsiteX4" fmla="*/ 6265 w 6029936"/>
              <a:gd name="connsiteY4" fmla="*/ 1050709 h 6881473"/>
              <a:gd name="connsiteX5" fmla="*/ 805109 w 6029936"/>
              <a:gd name="connsiteY5" fmla="*/ 1047265 h 6881473"/>
              <a:gd name="connsiteX6" fmla="*/ 806042 w 6029936"/>
              <a:gd name="connsiteY6" fmla="*/ 0 h 6881473"/>
              <a:gd name="connsiteX0" fmla="*/ 806042 w 6036806"/>
              <a:gd name="connsiteY0" fmla="*/ 0 h 6881473"/>
              <a:gd name="connsiteX1" fmla="*/ 6029573 w 6036806"/>
              <a:gd name="connsiteY1" fmla="*/ 717 h 6881473"/>
              <a:gd name="connsiteX2" fmla="*/ 6036806 w 6036806"/>
              <a:gd name="connsiteY2" fmla="*/ 6880525 h 6881473"/>
              <a:gd name="connsiteX3" fmla="*/ 1823 w 6036806"/>
              <a:gd name="connsiteY3" fmla="*/ 6870109 h 6881473"/>
              <a:gd name="connsiteX4" fmla="*/ 6265 w 6036806"/>
              <a:gd name="connsiteY4" fmla="*/ 1050709 h 6881473"/>
              <a:gd name="connsiteX5" fmla="*/ 805109 w 6036806"/>
              <a:gd name="connsiteY5" fmla="*/ 1047265 h 6881473"/>
              <a:gd name="connsiteX6" fmla="*/ 806042 w 6036806"/>
              <a:gd name="connsiteY6" fmla="*/ 0 h 6881473"/>
              <a:gd name="connsiteX0" fmla="*/ 806042 w 6029936"/>
              <a:gd name="connsiteY0" fmla="*/ 0 h 6889621"/>
              <a:gd name="connsiteX1" fmla="*/ 6029573 w 6029936"/>
              <a:gd name="connsiteY1" fmla="*/ 717 h 6889621"/>
              <a:gd name="connsiteX2" fmla="*/ 6011406 w 6029936"/>
              <a:gd name="connsiteY2" fmla="*/ 6888991 h 6889621"/>
              <a:gd name="connsiteX3" fmla="*/ 1823 w 6029936"/>
              <a:gd name="connsiteY3" fmla="*/ 6870109 h 6889621"/>
              <a:gd name="connsiteX4" fmla="*/ 6265 w 6029936"/>
              <a:gd name="connsiteY4" fmla="*/ 1050709 h 6889621"/>
              <a:gd name="connsiteX5" fmla="*/ 805109 w 6029936"/>
              <a:gd name="connsiteY5" fmla="*/ 1047265 h 6889621"/>
              <a:gd name="connsiteX6" fmla="*/ 806042 w 6029936"/>
              <a:gd name="connsiteY6" fmla="*/ 0 h 6889621"/>
              <a:gd name="connsiteX0" fmla="*/ 806042 w 6036806"/>
              <a:gd name="connsiteY0" fmla="*/ 0 h 6897929"/>
              <a:gd name="connsiteX1" fmla="*/ 6029573 w 6036806"/>
              <a:gd name="connsiteY1" fmla="*/ 717 h 6897929"/>
              <a:gd name="connsiteX2" fmla="*/ 6036806 w 6036806"/>
              <a:gd name="connsiteY2" fmla="*/ 6897457 h 6897929"/>
              <a:gd name="connsiteX3" fmla="*/ 1823 w 6036806"/>
              <a:gd name="connsiteY3" fmla="*/ 6870109 h 6897929"/>
              <a:gd name="connsiteX4" fmla="*/ 6265 w 6036806"/>
              <a:gd name="connsiteY4" fmla="*/ 1050709 h 6897929"/>
              <a:gd name="connsiteX5" fmla="*/ 805109 w 6036806"/>
              <a:gd name="connsiteY5" fmla="*/ 1047265 h 6897929"/>
              <a:gd name="connsiteX6" fmla="*/ 806042 w 6036806"/>
              <a:gd name="connsiteY6" fmla="*/ 0 h 689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6806" h="6897929">
                <a:moveTo>
                  <a:pt x="806042" y="0"/>
                </a:moveTo>
                <a:lnTo>
                  <a:pt x="6029573" y="717"/>
                </a:lnTo>
                <a:cubicBezTo>
                  <a:pt x="6033610" y="70358"/>
                  <a:pt x="6027946" y="6865329"/>
                  <a:pt x="6036806" y="6897457"/>
                </a:cubicBezTo>
                <a:cubicBezTo>
                  <a:pt x="5956088" y="6902058"/>
                  <a:pt x="46208" y="6871564"/>
                  <a:pt x="1823" y="6870109"/>
                </a:cubicBezTo>
                <a:cubicBezTo>
                  <a:pt x="-6141" y="6870647"/>
                  <a:pt x="15091" y="1047587"/>
                  <a:pt x="6265" y="1050709"/>
                </a:cubicBezTo>
                <a:cubicBezTo>
                  <a:pt x="14445" y="1042960"/>
                  <a:pt x="799243" y="1046511"/>
                  <a:pt x="805109" y="1047265"/>
                </a:cubicBezTo>
                <a:cubicBezTo>
                  <a:pt x="796714" y="1044306"/>
                  <a:pt x="808356" y="89330"/>
                  <a:pt x="806042" y="0"/>
                </a:cubicBez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Plassholder for bilde 25">
            <a:extLst>
              <a:ext uri="{FF2B5EF4-FFF2-40B4-BE49-F238E27FC236}">
                <a16:creationId xmlns:a16="http://schemas.microsoft.com/office/drawing/2014/main" id="{6CB47F31-9ED2-E44C-B44A-09188EE840FF}"/>
              </a:ext>
            </a:extLst>
          </p:cNvPr>
          <p:cNvSpPr>
            <a:spLocks noGrp="1"/>
          </p:cNvSpPr>
          <p:nvPr>
            <p:ph type="pic" sz="quarter" idx="26" hasCustomPrompt="1"/>
          </p:nvPr>
        </p:nvSpPr>
        <p:spPr>
          <a:xfrm>
            <a:off x="6096000" y="0"/>
            <a:ext cx="6096001" cy="6858000"/>
          </a:xfrm>
          <a:prstGeom prst="rect">
            <a:avLst/>
          </a:prstGeom>
        </p:spPr>
        <p:txBody>
          <a:bodyPr anchor="ctr"/>
          <a:lstStyle>
            <a:lvl1pPr marL="0" indent="0" algn="ctr">
              <a:buNone/>
              <a:defRPr/>
            </a:lvl1pPr>
          </a:lstStyle>
          <a:p>
            <a:r>
              <a:rPr lang="nb-NO"/>
              <a:t>Image</a:t>
            </a:r>
            <a:endParaRPr/>
          </a:p>
        </p:txBody>
      </p:sp>
    </p:spTree>
    <p:extLst>
      <p:ext uri="{BB962C8B-B14F-4D97-AF65-F5344CB8AC3E}">
        <p14:creationId xmlns:p14="http://schemas.microsoft.com/office/powerpoint/2010/main" val="1517358298"/>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6b_Case short with quote">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bilde 2">
            <a:extLst>
              <a:ext uri="{FF2B5EF4-FFF2-40B4-BE49-F238E27FC236}">
                <a16:creationId xmlns:a16="http://schemas.microsoft.com/office/drawing/2014/main" id="{6A1AD03F-9D16-4E42-ADD1-4DCF0DD48D52}"/>
              </a:ext>
            </a:extLst>
          </p:cNvPr>
          <p:cNvSpPr>
            <a:spLocks noGrp="1"/>
          </p:cNvSpPr>
          <p:nvPr>
            <p:ph type="pic" sz="quarter" idx="16" hasCustomPrompt="1"/>
          </p:nvPr>
        </p:nvSpPr>
        <p:spPr>
          <a:xfrm>
            <a:off x="1200150" y="5522220"/>
            <a:ext cx="2186928" cy="640435"/>
          </a:xfrm>
          <a:prstGeom prst="rect">
            <a:avLst/>
          </a:prstGeom>
        </p:spPr>
        <p:txBody>
          <a:bodyPr anchor="ctr"/>
          <a:lstStyle>
            <a:lvl1pPr marL="0" indent="0" algn="l">
              <a:buNone/>
              <a:defRPr sz="2000"/>
            </a:lvl1pPr>
          </a:lstStyle>
          <a:p>
            <a:r>
              <a:rPr lang="nb-NO"/>
              <a:t>Logo client</a:t>
            </a:r>
            <a:endParaRPr/>
          </a:p>
        </p:txBody>
      </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6399158"/>
            <a:ext cx="3275013"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4890386" y="0"/>
            <a:ext cx="7306378" cy="6858000"/>
          </a:xfrm>
          <a:prstGeom prst="rect">
            <a:avLst/>
          </a:prstGeom>
        </p:spPr>
        <p:txBody>
          <a:bodyPr anchor="ctr"/>
          <a:lstStyle>
            <a:lvl1pPr marL="0" indent="0" algn="ctr">
              <a:buNone/>
              <a:defRPr/>
            </a:lvl1pPr>
          </a:lstStyle>
          <a:p>
            <a:r>
              <a:rPr lang="nb-NO"/>
              <a:t>Image</a:t>
            </a:r>
            <a:endParaRPr/>
          </a:p>
        </p:txBody>
      </p:sp>
      <p:sp>
        <p:nvSpPr>
          <p:cNvPr id="16" name="Plassholder for tekst 2">
            <a:extLst>
              <a:ext uri="{FF2B5EF4-FFF2-40B4-BE49-F238E27FC236}">
                <a16:creationId xmlns:a16="http://schemas.microsoft.com/office/drawing/2014/main" id="{13CD7BF1-AAFD-8A46-9942-7CC618B5EECC}"/>
              </a:ext>
            </a:extLst>
          </p:cNvPr>
          <p:cNvSpPr>
            <a:spLocks noGrp="1"/>
          </p:cNvSpPr>
          <p:nvPr>
            <p:ph type="body" sz="quarter" idx="19" hasCustomPrompt="1"/>
          </p:nvPr>
        </p:nvSpPr>
        <p:spPr>
          <a:xfrm>
            <a:off x="1132332" y="1349375"/>
            <a:ext cx="3342832" cy="4181475"/>
          </a:xfrm>
          <a:prstGeom prst="rect">
            <a:avLst/>
          </a:prstGeom>
        </p:spPr>
        <p:txBody>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nb-NO"/>
              <a:t>About the case or quote from client.</a:t>
            </a:r>
          </a:p>
        </p:txBody>
      </p:sp>
    </p:spTree>
    <p:extLst>
      <p:ext uri="{BB962C8B-B14F-4D97-AF65-F5344CB8AC3E}">
        <p14:creationId xmlns:p14="http://schemas.microsoft.com/office/powerpoint/2010/main" val="272209985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2819"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nal page">
    <p:spTree>
      <p:nvGrpSpPr>
        <p:cNvPr id="1" name=""/>
        <p:cNvGrpSpPr/>
        <p:nvPr/>
      </p:nvGrpSpPr>
      <p:grpSpPr>
        <a:xfrm>
          <a:off x="0" y="0"/>
          <a:ext cx="0" cy="0"/>
          <a:chOff x="0" y="0"/>
          <a:chExt cx="0" cy="0"/>
        </a:xfrm>
      </p:grpSpPr>
      <p:pic>
        <p:nvPicPr>
          <p:cNvPr id="10" name="Bilde 9"/>
          <p:cNvPicPr>
            <a:picLocks noChangeAspect="1"/>
          </p:cNvPicPr>
          <p:nvPr userDrawn="1"/>
        </p:nvPicPr>
        <p:blipFill>
          <a:blip r:embed="rId2"/>
          <a:stretch>
            <a:fillRect/>
          </a:stretch>
        </p:blipFill>
        <p:spPr>
          <a:xfrm>
            <a:off x="0" y="1158"/>
            <a:ext cx="12192000" cy="6855683"/>
          </a:xfrm>
          <a:prstGeom prst="rect">
            <a:avLst/>
          </a:prstGeom>
          <a:ln>
            <a:noFill/>
          </a:ln>
        </p:spPr>
      </p:pic>
      <p:pic>
        <p:nvPicPr>
          <p:cNvPr id="8" name="Bild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45759" y="5142922"/>
            <a:ext cx="3100482" cy="394240"/>
          </a:xfrm>
          <a:prstGeom prst="rect">
            <a:avLst/>
          </a:prstGeom>
        </p:spPr>
      </p:pic>
      <p:sp>
        <p:nvSpPr>
          <p:cNvPr id="9" name="Text Placeholder 24"/>
          <p:cNvSpPr>
            <a:spLocks noGrp="1"/>
          </p:cNvSpPr>
          <p:nvPr>
            <p:ph type="body" sz="quarter" idx="10" hasCustomPrompt="1"/>
          </p:nvPr>
        </p:nvSpPr>
        <p:spPr>
          <a:xfrm>
            <a:off x="3751060" y="1285441"/>
            <a:ext cx="4689880" cy="2733671"/>
          </a:xfrm>
          <a:prstGeom prst="rect">
            <a:avLst/>
          </a:prstGeom>
        </p:spPr>
        <p:txBody>
          <a:bodyPr anchor="t"/>
          <a:lstStyle>
            <a:lvl1pPr marL="0" indent="0" algn="ctr">
              <a:lnSpc>
                <a:spcPts val="6200"/>
              </a:lnSpc>
              <a:spcBef>
                <a:spcPts val="0"/>
              </a:spcBef>
              <a:buNone/>
              <a:defRPr sz="6000" baseline="0">
                <a:solidFill>
                  <a:schemeClr val="bg1"/>
                </a:solidFill>
                <a:latin typeface="+mj-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“Thank you” or other</a:t>
            </a:r>
          </a:p>
        </p:txBody>
      </p:sp>
      <p:sp>
        <p:nvSpPr>
          <p:cNvPr id="12" name="TekstSylinder 11"/>
          <p:cNvSpPr txBox="1"/>
          <p:nvPr userDrawn="1"/>
        </p:nvSpPr>
        <p:spPr>
          <a:xfrm>
            <a:off x="3768090" y="5660572"/>
            <a:ext cx="4655820" cy="307777"/>
          </a:xfrm>
          <a:prstGeom prst="rect">
            <a:avLst/>
          </a:prstGeom>
          <a:noFill/>
        </p:spPr>
        <p:txBody>
          <a:bodyPr wrap="square" rtlCol="0">
            <a:spAutoFit/>
          </a:bodyPr>
          <a:lstStyle/>
          <a:p>
            <a:pPr algn="ctr"/>
            <a:r>
              <a:rPr lang="nb-NO" sz="1400">
                <a:solidFill>
                  <a:schemeClr val="bg1"/>
                </a:solidFill>
              </a:rPr>
              <a:t>Delivering Transformation.</a:t>
            </a:r>
            <a:r>
              <a:rPr lang="nb-NO" sz="1400" baseline="0">
                <a:solidFill>
                  <a:schemeClr val="bg1"/>
                </a:solidFill>
              </a:rPr>
              <a:t> Together.</a:t>
            </a:r>
            <a:endParaRPr sz="1400">
              <a:solidFill>
                <a:schemeClr val="bg1"/>
              </a:solidFill>
            </a:endParaRPr>
          </a:p>
        </p:txBody>
      </p:sp>
    </p:spTree>
    <p:extLst>
      <p:ext uri="{BB962C8B-B14F-4D97-AF65-F5344CB8AC3E}">
        <p14:creationId xmlns:p14="http://schemas.microsoft.com/office/powerpoint/2010/main" val="7111670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c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10683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2819">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Front pag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Bild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74010" y="6107646"/>
            <a:ext cx="2666365" cy="339040"/>
          </a:xfrm>
          <a:prstGeom prst="rect">
            <a:avLst/>
          </a:prstGeom>
        </p:spPr>
      </p:pic>
      <p:sp>
        <p:nvSpPr>
          <p:cNvPr id="15" name="Text Placeholder 24"/>
          <p:cNvSpPr>
            <a:spLocks noGrp="1"/>
          </p:cNvSpPr>
          <p:nvPr>
            <p:ph type="body" sz="quarter" idx="10" hasCustomPrompt="1"/>
          </p:nvPr>
        </p:nvSpPr>
        <p:spPr>
          <a:xfrm>
            <a:off x="7166325" y="995881"/>
            <a:ext cx="4689880" cy="3443597"/>
          </a:xfrm>
          <a:prstGeom prst="rect">
            <a:avLst/>
          </a:prstGeom>
        </p:spPr>
        <p:txBody>
          <a:bodyPr anchor="b">
            <a:normAutofit/>
          </a:bodyPr>
          <a:lstStyle>
            <a:lvl1pPr marL="0" indent="0">
              <a:lnSpc>
                <a:spcPct val="100000"/>
              </a:lnSpc>
              <a:spcBef>
                <a:spcPts val="0"/>
              </a:spcBef>
              <a:buNone/>
              <a:defRPr sz="6500">
                <a:solidFill>
                  <a:schemeClr val="bg1"/>
                </a:solidFill>
                <a:latin typeface="+mj-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6" name="Text Placeholder 28"/>
          <p:cNvSpPr>
            <a:spLocks noGrp="1"/>
          </p:cNvSpPr>
          <p:nvPr>
            <p:ph type="body" sz="quarter" idx="12" hasCustomPrompt="1"/>
          </p:nvPr>
        </p:nvSpPr>
        <p:spPr>
          <a:xfrm>
            <a:off x="7222887" y="4687283"/>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8" name="Text Placeholder 28"/>
          <p:cNvSpPr>
            <a:spLocks noGrp="1"/>
          </p:cNvSpPr>
          <p:nvPr>
            <p:ph type="body" sz="quarter" idx="13" hasCustomPrompt="1"/>
          </p:nvPr>
        </p:nvSpPr>
        <p:spPr>
          <a:xfrm>
            <a:off x="7240473" y="5136267"/>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5" name="Ellipse 4"/>
          <p:cNvSpPr/>
          <p:nvPr userDrawn="1"/>
        </p:nvSpPr>
        <p:spPr>
          <a:xfrm>
            <a:off x="2423089" y="3895078"/>
            <a:ext cx="91543" cy="915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Ellipse 18"/>
          <p:cNvSpPr/>
          <p:nvPr userDrawn="1"/>
        </p:nvSpPr>
        <p:spPr>
          <a:xfrm>
            <a:off x="2730499" y="3345065"/>
            <a:ext cx="73809" cy="73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Ellipse 19"/>
          <p:cNvSpPr/>
          <p:nvPr userDrawn="1"/>
        </p:nvSpPr>
        <p:spPr>
          <a:xfrm>
            <a:off x="3569965" y="3803113"/>
            <a:ext cx="101414" cy="101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Ellipse 20"/>
          <p:cNvSpPr/>
          <p:nvPr userDrawn="1"/>
        </p:nvSpPr>
        <p:spPr>
          <a:xfrm>
            <a:off x="3420850" y="3332758"/>
            <a:ext cx="98423" cy="984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Ellipse 21"/>
          <p:cNvSpPr/>
          <p:nvPr userDrawn="1"/>
        </p:nvSpPr>
        <p:spPr>
          <a:xfrm>
            <a:off x="3834840" y="2607557"/>
            <a:ext cx="112206" cy="112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3" name="Ellipse 22"/>
          <p:cNvSpPr/>
          <p:nvPr userDrawn="1"/>
        </p:nvSpPr>
        <p:spPr>
          <a:xfrm>
            <a:off x="3474480" y="2553538"/>
            <a:ext cx="108038" cy="1080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4" name="Ellipse 23"/>
          <p:cNvSpPr/>
          <p:nvPr userDrawn="1"/>
        </p:nvSpPr>
        <p:spPr>
          <a:xfrm>
            <a:off x="3947046" y="3092024"/>
            <a:ext cx="53380" cy="53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5" name="Ellipse 24"/>
          <p:cNvSpPr/>
          <p:nvPr userDrawn="1"/>
        </p:nvSpPr>
        <p:spPr>
          <a:xfrm>
            <a:off x="2978574" y="4072242"/>
            <a:ext cx="115490" cy="1154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Ellipse 25"/>
          <p:cNvSpPr/>
          <p:nvPr userDrawn="1"/>
        </p:nvSpPr>
        <p:spPr>
          <a:xfrm>
            <a:off x="2528849" y="2544381"/>
            <a:ext cx="85860" cy="85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7" name="Ellipse 26"/>
          <p:cNvSpPr/>
          <p:nvPr userDrawn="1"/>
        </p:nvSpPr>
        <p:spPr>
          <a:xfrm>
            <a:off x="4541966" y="3986621"/>
            <a:ext cx="98237" cy="98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Ellipse 28"/>
          <p:cNvSpPr/>
          <p:nvPr userDrawn="1"/>
        </p:nvSpPr>
        <p:spPr>
          <a:xfrm>
            <a:off x="507017" y="2205410"/>
            <a:ext cx="1009040" cy="1009040"/>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8" name="Ellipse 27"/>
          <p:cNvSpPr/>
          <p:nvPr userDrawn="1"/>
        </p:nvSpPr>
        <p:spPr>
          <a:xfrm>
            <a:off x="2013701" y="3035585"/>
            <a:ext cx="109819" cy="1098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44397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1000"/>
                                        <p:tgtEl>
                                          <p:spTgt spid="15">
                                            <p:txEl>
                                              <p:pRg st="0" end="0"/>
                                            </p:txEl>
                                          </p:spTgt>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2000" fill="hold"/>
                                        <p:tgtEl>
                                          <p:spTgt spid="5"/>
                                        </p:tgtEl>
                                        <p:attrNameLst>
                                          <p:attrName>ppt_w</p:attrName>
                                        </p:attrNameLst>
                                      </p:cBhvr>
                                      <p:tavLst>
                                        <p:tav tm="0">
                                          <p:val>
                                            <p:fltVal val="0"/>
                                          </p:val>
                                        </p:tav>
                                        <p:tav tm="100000">
                                          <p:val>
                                            <p:strVal val="#ppt_w"/>
                                          </p:val>
                                        </p:tav>
                                      </p:tavLst>
                                    </p:anim>
                                    <p:anim calcmode="lin" valueType="num">
                                      <p:cBhvr>
                                        <p:cTn id="11" dur="2000" fill="hold"/>
                                        <p:tgtEl>
                                          <p:spTgt spid="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2000" fill="hold"/>
                                        <p:tgtEl>
                                          <p:spTgt spid="19"/>
                                        </p:tgtEl>
                                        <p:attrNameLst>
                                          <p:attrName>ppt_w</p:attrName>
                                        </p:attrNameLst>
                                      </p:cBhvr>
                                      <p:tavLst>
                                        <p:tav tm="0">
                                          <p:val>
                                            <p:fltVal val="0"/>
                                          </p:val>
                                        </p:tav>
                                        <p:tav tm="100000">
                                          <p:val>
                                            <p:strVal val="#ppt_w"/>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2000" fill="hold"/>
                                        <p:tgtEl>
                                          <p:spTgt spid="20"/>
                                        </p:tgtEl>
                                        <p:attrNameLst>
                                          <p:attrName>ppt_w</p:attrName>
                                        </p:attrNameLst>
                                      </p:cBhvr>
                                      <p:tavLst>
                                        <p:tav tm="0">
                                          <p:val>
                                            <p:fltVal val="0"/>
                                          </p:val>
                                        </p:tav>
                                        <p:tav tm="100000">
                                          <p:val>
                                            <p:strVal val="#ppt_w"/>
                                          </p:val>
                                        </p:tav>
                                      </p:tavLst>
                                    </p:anim>
                                    <p:anim calcmode="lin" valueType="num">
                                      <p:cBhvr>
                                        <p:cTn id="19" dur="2000" fill="hold"/>
                                        <p:tgtEl>
                                          <p:spTgt spid="20"/>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000" fill="hold"/>
                                        <p:tgtEl>
                                          <p:spTgt spid="21"/>
                                        </p:tgtEl>
                                        <p:attrNameLst>
                                          <p:attrName>ppt_w</p:attrName>
                                        </p:attrNameLst>
                                      </p:cBhvr>
                                      <p:tavLst>
                                        <p:tav tm="0">
                                          <p:val>
                                            <p:fltVal val="0"/>
                                          </p:val>
                                        </p:tav>
                                        <p:tav tm="100000">
                                          <p:val>
                                            <p:strVal val="#ppt_w"/>
                                          </p:val>
                                        </p:tav>
                                      </p:tavLst>
                                    </p:anim>
                                    <p:anim calcmode="lin" valueType="num">
                                      <p:cBhvr>
                                        <p:cTn id="23" dur="2000" fill="hold"/>
                                        <p:tgtEl>
                                          <p:spTgt spid="21"/>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2000" fill="hold"/>
                                        <p:tgtEl>
                                          <p:spTgt spid="22"/>
                                        </p:tgtEl>
                                        <p:attrNameLst>
                                          <p:attrName>ppt_w</p:attrName>
                                        </p:attrNameLst>
                                      </p:cBhvr>
                                      <p:tavLst>
                                        <p:tav tm="0">
                                          <p:val>
                                            <p:fltVal val="0"/>
                                          </p:val>
                                        </p:tav>
                                        <p:tav tm="100000">
                                          <p:val>
                                            <p:strVal val="#ppt_w"/>
                                          </p:val>
                                        </p:tav>
                                      </p:tavLst>
                                    </p:anim>
                                    <p:anim calcmode="lin" valueType="num">
                                      <p:cBhvr>
                                        <p:cTn id="27" dur="2000" fill="hold"/>
                                        <p:tgtEl>
                                          <p:spTgt spid="22"/>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2000" fill="hold"/>
                                        <p:tgtEl>
                                          <p:spTgt spid="23"/>
                                        </p:tgtEl>
                                        <p:attrNameLst>
                                          <p:attrName>ppt_w</p:attrName>
                                        </p:attrNameLst>
                                      </p:cBhvr>
                                      <p:tavLst>
                                        <p:tav tm="0">
                                          <p:val>
                                            <p:fltVal val="0"/>
                                          </p:val>
                                        </p:tav>
                                        <p:tav tm="100000">
                                          <p:val>
                                            <p:strVal val="#ppt_w"/>
                                          </p:val>
                                        </p:tav>
                                      </p:tavLst>
                                    </p:anim>
                                    <p:anim calcmode="lin" valueType="num">
                                      <p:cBhvr>
                                        <p:cTn id="31" dur="2000" fill="hold"/>
                                        <p:tgtEl>
                                          <p:spTgt spid="23"/>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000" fill="hold"/>
                                        <p:tgtEl>
                                          <p:spTgt spid="24"/>
                                        </p:tgtEl>
                                        <p:attrNameLst>
                                          <p:attrName>ppt_w</p:attrName>
                                        </p:attrNameLst>
                                      </p:cBhvr>
                                      <p:tavLst>
                                        <p:tav tm="0">
                                          <p:val>
                                            <p:fltVal val="0"/>
                                          </p:val>
                                        </p:tav>
                                        <p:tav tm="100000">
                                          <p:val>
                                            <p:strVal val="#ppt_w"/>
                                          </p:val>
                                        </p:tav>
                                      </p:tavLst>
                                    </p:anim>
                                    <p:anim calcmode="lin" valueType="num">
                                      <p:cBhvr>
                                        <p:cTn id="35" dur="2000" fill="hold"/>
                                        <p:tgtEl>
                                          <p:spTgt spid="24"/>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2000" fill="hold"/>
                                        <p:tgtEl>
                                          <p:spTgt spid="25"/>
                                        </p:tgtEl>
                                        <p:attrNameLst>
                                          <p:attrName>ppt_w</p:attrName>
                                        </p:attrNameLst>
                                      </p:cBhvr>
                                      <p:tavLst>
                                        <p:tav tm="0">
                                          <p:val>
                                            <p:fltVal val="0"/>
                                          </p:val>
                                        </p:tav>
                                        <p:tav tm="100000">
                                          <p:val>
                                            <p:strVal val="#ppt_w"/>
                                          </p:val>
                                        </p:tav>
                                      </p:tavLst>
                                    </p:anim>
                                    <p:anim calcmode="lin" valueType="num">
                                      <p:cBhvr>
                                        <p:cTn id="39" dur="2000" fill="hold"/>
                                        <p:tgtEl>
                                          <p:spTgt spid="25"/>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2000" fill="hold"/>
                                        <p:tgtEl>
                                          <p:spTgt spid="26"/>
                                        </p:tgtEl>
                                        <p:attrNameLst>
                                          <p:attrName>ppt_w</p:attrName>
                                        </p:attrNameLst>
                                      </p:cBhvr>
                                      <p:tavLst>
                                        <p:tav tm="0">
                                          <p:val>
                                            <p:fltVal val="0"/>
                                          </p:val>
                                        </p:tav>
                                        <p:tav tm="100000">
                                          <p:val>
                                            <p:strVal val="#ppt_w"/>
                                          </p:val>
                                        </p:tav>
                                      </p:tavLst>
                                    </p:anim>
                                    <p:anim calcmode="lin" valueType="num">
                                      <p:cBhvr>
                                        <p:cTn id="43" dur="2000" fill="hold"/>
                                        <p:tgtEl>
                                          <p:spTgt spid="26"/>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000" fill="hold"/>
                                        <p:tgtEl>
                                          <p:spTgt spid="27"/>
                                        </p:tgtEl>
                                        <p:attrNameLst>
                                          <p:attrName>ppt_w</p:attrName>
                                        </p:attrNameLst>
                                      </p:cBhvr>
                                      <p:tavLst>
                                        <p:tav tm="0">
                                          <p:val>
                                            <p:fltVal val="0"/>
                                          </p:val>
                                        </p:tav>
                                        <p:tav tm="100000">
                                          <p:val>
                                            <p:strVal val="#ppt_w"/>
                                          </p:val>
                                        </p:tav>
                                      </p:tavLst>
                                    </p:anim>
                                    <p:anim calcmode="lin" valueType="num">
                                      <p:cBhvr>
                                        <p:cTn id="47" dur="2000" fill="hold"/>
                                        <p:tgtEl>
                                          <p:spTgt spid="27"/>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2000" fill="hold"/>
                                        <p:tgtEl>
                                          <p:spTgt spid="28"/>
                                        </p:tgtEl>
                                        <p:attrNameLst>
                                          <p:attrName>ppt_w</p:attrName>
                                        </p:attrNameLst>
                                      </p:cBhvr>
                                      <p:tavLst>
                                        <p:tav tm="0">
                                          <p:val>
                                            <p:fltVal val="0"/>
                                          </p:val>
                                        </p:tav>
                                        <p:tav tm="100000">
                                          <p:val>
                                            <p:strVal val="#ppt_w"/>
                                          </p:val>
                                        </p:tav>
                                      </p:tavLst>
                                    </p:anim>
                                    <p:anim calcmode="lin" valueType="num">
                                      <p:cBhvr>
                                        <p:cTn id="51" dur="2000" fill="hold"/>
                                        <p:tgtEl>
                                          <p:spTgt spid="28"/>
                                        </p:tgtEl>
                                        <p:attrNameLst>
                                          <p:attrName>ppt_h</p:attrName>
                                        </p:attrNameLst>
                                      </p:cBhvr>
                                      <p:tavLst>
                                        <p:tav tm="0">
                                          <p:val>
                                            <p:fltVal val="0"/>
                                          </p:val>
                                        </p:tav>
                                        <p:tav tm="100000">
                                          <p:val>
                                            <p:strVal val="#ppt_h"/>
                                          </p:val>
                                        </p:tav>
                                      </p:tavLst>
                                    </p:anim>
                                  </p:childTnLst>
                                </p:cTn>
                              </p:par>
                              <p:par>
                                <p:cTn id="52" presetID="26" presetClass="emph" presetSubtype="0" repeatCount="indefinite" fill="hold" grpId="1" nodeType="withEffect">
                                  <p:stCondLst>
                                    <p:cond delay="0"/>
                                  </p:stCondLst>
                                  <p:childTnLst>
                                    <p:animEffect transition="out" filter="fade">
                                      <p:cBhvr>
                                        <p:cTn id="53" dur="1000" tmFilter="0, 0; .2, .5; .8, .5; 1, 0"/>
                                        <p:tgtEl>
                                          <p:spTgt spid="5"/>
                                        </p:tgtEl>
                                      </p:cBhvr>
                                    </p:animEffect>
                                    <p:animScale>
                                      <p:cBhvr>
                                        <p:cTn id="54" dur="500" autoRev="1" fill="hold"/>
                                        <p:tgtEl>
                                          <p:spTgt spid="5"/>
                                        </p:tgtEl>
                                      </p:cBhvr>
                                      <p:by x="105000" y="105000"/>
                                    </p:animScale>
                                  </p:childTnLst>
                                </p:cTn>
                              </p:par>
                              <p:par>
                                <p:cTn id="55" presetID="26" presetClass="emph" presetSubtype="0" repeatCount="indefinite" fill="hold" grpId="1" nodeType="withEffect">
                                  <p:stCondLst>
                                    <p:cond delay="0"/>
                                  </p:stCondLst>
                                  <p:childTnLst>
                                    <p:animEffect transition="out" filter="fade">
                                      <p:cBhvr>
                                        <p:cTn id="56" dur="3000" tmFilter="0, 0; .2, .5; .8, .5; 1, 0"/>
                                        <p:tgtEl>
                                          <p:spTgt spid="19"/>
                                        </p:tgtEl>
                                      </p:cBhvr>
                                    </p:animEffect>
                                    <p:animScale>
                                      <p:cBhvr>
                                        <p:cTn id="57" dur="1500" autoRev="1" fill="hold"/>
                                        <p:tgtEl>
                                          <p:spTgt spid="19"/>
                                        </p:tgtEl>
                                      </p:cBhvr>
                                      <p:by x="105000" y="105000"/>
                                    </p:animScale>
                                  </p:childTnLst>
                                </p:cTn>
                              </p:par>
                              <p:par>
                                <p:cTn id="58" presetID="26" presetClass="emph" presetSubtype="0" repeatCount="indefinite" fill="hold" grpId="1" nodeType="withEffect">
                                  <p:stCondLst>
                                    <p:cond delay="0"/>
                                  </p:stCondLst>
                                  <p:childTnLst>
                                    <p:animEffect transition="out" filter="fade">
                                      <p:cBhvr>
                                        <p:cTn id="59" dur="1000" tmFilter="0, 0; .2, .5; .8, .5; 1, 0"/>
                                        <p:tgtEl>
                                          <p:spTgt spid="20"/>
                                        </p:tgtEl>
                                      </p:cBhvr>
                                    </p:animEffect>
                                    <p:animScale>
                                      <p:cBhvr>
                                        <p:cTn id="60" dur="500" autoRev="1" fill="hold"/>
                                        <p:tgtEl>
                                          <p:spTgt spid="20"/>
                                        </p:tgtEl>
                                      </p:cBhvr>
                                      <p:by x="105000" y="105000"/>
                                    </p:animScale>
                                  </p:childTnLst>
                                </p:cTn>
                              </p:par>
                              <p:par>
                                <p:cTn id="61" presetID="26" presetClass="emph" presetSubtype="0" repeatCount="indefinite" fill="hold" grpId="1" nodeType="withEffect">
                                  <p:stCondLst>
                                    <p:cond delay="0"/>
                                  </p:stCondLst>
                                  <p:childTnLst>
                                    <p:animEffect transition="out" filter="fade">
                                      <p:cBhvr>
                                        <p:cTn id="62" dur="3000" tmFilter="0, 0; .2, .5; .8, .5; 1, 0"/>
                                        <p:tgtEl>
                                          <p:spTgt spid="21"/>
                                        </p:tgtEl>
                                      </p:cBhvr>
                                    </p:animEffect>
                                    <p:animScale>
                                      <p:cBhvr>
                                        <p:cTn id="63" dur="1500" autoRev="1" fill="hold"/>
                                        <p:tgtEl>
                                          <p:spTgt spid="21"/>
                                        </p:tgtEl>
                                      </p:cBhvr>
                                      <p:by x="105000" y="105000"/>
                                    </p:animScale>
                                  </p:childTnLst>
                                </p:cTn>
                              </p:par>
                              <p:par>
                                <p:cTn id="64" presetID="26" presetClass="emph" presetSubtype="0" repeatCount="indefinite" fill="hold" grpId="1" nodeType="withEffect">
                                  <p:stCondLst>
                                    <p:cond delay="0"/>
                                  </p:stCondLst>
                                  <p:childTnLst>
                                    <p:animEffect transition="out" filter="fade">
                                      <p:cBhvr>
                                        <p:cTn id="65" dur="1000" tmFilter="0, 0; .2, .5; .8, .5; 1, 0"/>
                                        <p:tgtEl>
                                          <p:spTgt spid="22"/>
                                        </p:tgtEl>
                                      </p:cBhvr>
                                    </p:animEffect>
                                    <p:animScale>
                                      <p:cBhvr>
                                        <p:cTn id="66" dur="500" autoRev="1" fill="hold"/>
                                        <p:tgtEl>
                                          <p:spTgt spid="22"/>
                                        </p:tgtEl>
                                      </p:cBhvr>
                                      <p:by x="105000" y="105000"/>
                                    </p:animScale>
                                  </p:childTnLst>
                                </p:cTn>
                              </p:par>
                              <p:par>
                                <p:cTn id="67" presetID="26" presetClass="emph" presetSubtype="0" repeatCount="indefinite" fill="hold" grpId="1" nodeType="withEffect">
                                  <p:stCondLst>
                                    <p:cond delay="0"/>
                                  </p:stCondLst>
                                  <p:childTnLst>
                                    <p:animEffect transition="out" filter="fade">
                                      <p:cBhvr>
                                        <p:cTn id="68" dur="1000" tmFilter="0, 0; .2, .5; .8, .5; 1, 0"/>
                                        <p:tgtEl>
                                          <p:spTgt spid="23"/>
                                        </p:tgtEl>
                                      </p:cBhvr>
                                    </p:animEffect>
                                    <p:animScale>
                                      <p:cBhvr>
                                        <p:cTn id="69" dur="500" autoRev="1" fill="hold"/>
                                        <p:tgtEl>
                                          <p:spTgt spid="23"/>
                                        </p:tgtEl>
                                      </p:cBhvr>
                                      <p:by x="105000" y="105000"/>
                                    </p:animScale>
                                  </p:childTnLst>
                                </p:cTn>
                              </p:par>
                              <p:par>
                                <p:cTn id="70" presetID="26" presetClass="emph" presetSubtype="0" repeatCount="indefinite" fill="hold" grpId="1" nodeType="withEffect">
                                  <p:stCondLst>
                                    <p:cond delay="0"/>
                                  </p:stCondLst>
                                  <p:childTnLst>
                                    <p:animEffect transition="out" filter="fade">
                                      <p:cBhvr>
                                        <p:cTn id="71" dur="3000" tmFilter="0, 0; .2, .5; .8, .5; 1, 0"/>
                                        <p:tgtEl>
                                          <p:spTgt spid="24"/>
                                        </p:tgtEl>
                                      </p:cBhvr>
                                    </p:animEffect>
                                    <p:animScale>
                                      <p:cBhvr>
                                        <p:cTn id="72" dur="1500" autoRev="1" fill="hold"/>
                                        <p:tgtEl>
                                          <p:spTgt spid="24"/>
                                        </p:tgtEl>
                                      </p:cBhvr>
                                      <p:by x="105000" y="105000"/>
                                    </p:animScale>
                                  </p:childTnLst>
                                </p:cTn>
                              </p:par>
                              <p:par>
                                <p:cTn id="73" presetID="26" presetClass="emph" presetSubtype="0" repeatCount="indefinite" fill="hold" grpId="1" nodeType="withEffect">
                                  <p:stCondLst>
                                    <p:cond delay="0"/>
                                  </p:stCondLst>
                                  <p:childTnLst>
                                    <p:animEffect transition="out" filter="fade">
                                      <p:cBhvr>
                                        <p:cTn id="74" dur="1000" tmFilter="0, 0; .2, .5; .8, .5; 1, 0"/>
                                        <p:tgtEl>
                                          <p:spTgt spid="25"/>
                                        </p:tgtEl>
                                      </p:cBhvr>
                                    </p:animEffect>
                                    <p:animScale>
                                      <p:cBhvr>
                                        <p:cTn id="75" dur="500" autoRev="1" fill="hold"/>
                                        <p:tgtEl>
                                          <p:spTgt spid="25"/>
                                        </p:tgtEl>
                                      </p:cBhvr>
                                      <p:by x="105000" y="105000"/>
                                    </p:animScale>
                                  </p:childTnLst>
                                </p:cTn>
                              </p:par>
                              <p:par>
                                <p:cTn id="76" presetID="26" presetClass="emph" presetSubtype="0" repeatCount="indefinite" fill="hold" grpId="1" nodeType="withEffect">
                                  <p:stCondLst>
                                    <p:cond delay="0"/>
                                  </p:stCondLst>
                                  <p:childTnLst>
                                    <p:animEffect transition="out" filter="fade">
                                      <p:cBhvr>
                                        <p:cTn id="77" dur="1000" tmFilter="0, 0; .2, .5; .8, .5; 1, 0"/>
                                        <p:tgtEl>
                                          <p:spTgt spid="26"/>
                                        </p:tgtEl>
                                      </p:cBhvr>
                                    </p:animEffect>
                                    <p:animScale>
                                      <p:cBhvr>
                                        <p:cTn id="78" dur="500" autoRev="1" fill="hold"/>
                                        <p:tgtEl>
                                          <p:spTgt spid="26"/>
                                        </p:tgtEl>
                                      </p:cBhvr>
                                      <p:by x="105000" y="105000"/>
                                    </p:animScale>
                                  </p:childTnLst>
                                </p:cTn>
                              </p:par>
                              <p:par>
                                <p:cTn id="79" presetID="26" presetClass="emph" presetSubtype="0" repeatCount="indefinite" fill="hold" grpId="1" nodeType="withEffect">
                                  <p:stCondLst>
                                    <p:cond delay="0"/>
                                  </p:stCondLst>
                                  <p:childTnLst>
                                    <p:animEffect transition="out" filter="fade">
                                      <p:cBhvr>
                                        <p:cTn id="80" dur="3000" tmFilter="0, 0; .2, .5; .8, .5; 1, 0"/>
                                        <p:tgtEl>
                                          <p:spTgt spid="27"/>
                                        </p:tgtEl>
                                      </p:cBhvr>
                                    </p:animEffect>
                                    <p:animScale>
                                      <p:cBhvr>
                                        <p:cTn id="81" dur="1500" autoRev="1" fill="hold"/>
                                        <p:tgtEl>
                                          <p:spTgt spid="27"/>
                                        </p:tgtEl>
                                      </p:cBhvr>
                                      <p:by x="105000" y="105000"/>
                                    </p:animScale>
                                  </p:childTnLst>
                                </p:cTn>
                              </p:par>
                              <p:par>
                                <p:cTn id="82" presetID="26" presetClass="emph" presetSubtype="0" repeatCount="indefinite" fill="hold" grpId="1" nodeType="withEffect">
                                  <p:stCondLst>
                                    <p:cond delay="0"/>
                                  </p:stCondLst>
                                  <p:childTnLst>
                                    <p:animEffect transition="out" filter="fade">
                                      <p:cBhvr>
                                        <p:cTn id="83" dur="1000" tmFilter="0, 0; .2, .5; .8, .5; 1, 0"/>
                                        <p:tgtEl>
                                          <p:spTgt spid="28"/>
                                        </p:tgtEl>
                                      </p:cBhvr>
                                    </p:animEffect>
                                    <p:animScale>
                                      <p:cBhvr>
                                        <p:cTn id="84" dur="500" autoRev="1" fill="hold"/>
                                        <p:tgtEl>
                                          <p:spTgt spid="28"/>
                                        </p:tgtEl>
                                      </p:cBhvr>
                                      <p:by x="105000" y="105000"/>
                                    </p:animScale>
                                  </p:childTnLst>
                                </p:cTn>
                              </p:par>
                              <p:par>
                                <p:cTn id="85" presetID="23" presetClass="entr" presetSubtype="16"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2000" fill="hold"/>
                                        <p:tgtEl>
                                          <p:spTgt spid="29"/>
                                        </p:tgtEl>
                                        <p:attrNameLst>
                                          <p:attrName>ppt_w</p:attrName>
                                        </p:attrNameLst>
                                      </p:cBhvr>
                                      <p:tavLst>
                                        <p:tav tm="0">
                                          <p:val>
                                            <p:fltVal val="0"/>
                                          </p:val>
                                        </p:tav>
                                        <p:tav tm="100000">
                                          <p:val>
                                            <p:strVal val="#ppt_w"/>
                                          </p:val>
                                        </p:tav>
                                      </p:tavLst>
                                    </p:anim>
                                    <p:anim calcmode="lin" valueType="num">
                                      <p:cBhvr>
                                        <p:cTn id="88" dur="2000" fill="hold"/>
                                        <p:tgtEl>
                                          <p:spTgt spid="29"/>
                                        </p:tgtEl>
                                        <p:attrNameLst>
                                          <p:attrName>ppt_h</p:attrName>
                                        </p:attrNameLst>
                                      </p:cBhvr>
                                      <p:tavLst>
                                        <p:tav tm="0">
                                          <p:val>
                                            <p:fltVal val="0"/>
                                          </p:val>
                                        </p:tav>
                                        <p:tav tm="100000">
                                          <p:val>
                                            <p:strVal val="#ppt_h"/>
                                          </p:val>
                                        </p:tav>
                                      </p:tavLst>
                                    </p:anim>
                                  </p:childTnLst>
                                </p:cTn>
                              </p:par>
                              <p:par>
                                <p:cTn id="89" presetID="8" presetClass="emph" presetSubtype="0" repeatCount="indefinite" fill="hold" grpId="1" nodeType="withEffect">
                                  <p:stCondLst>
                                    <p:cond delay="0"/>
                                  </p:stCondLst>
                                  <p:childTnLst>
                                    <p:animRot by="21600000">
                                      <p:cBhvr>
                                        <p:cTn id="90" dur="5000" fill="hold"/>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tmplLst>
          <p:tmpl lvl="1">
            <p:tnLst>
              <p:par>
                <p:cTn presetID="14" presetClass="entr" presetSubtype="1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randombar(horizontal)">
                      <p:cBhvr>
                        <p:cTn dur="1000"/>
                        <p:tgtEl>
                          <p:spTgt spid="15"/>
                        </p:tgtEl>
                      </p:cBhvr>
                    </p:animEffect>
                  </p:childTnLst>
                </p:cTn>
              </p:par>
            </p:tnLst>
          </p:tmpl>
        </p:tmplLst>
      </p:bldP>
      <p:bldP spid="5" grpId="0" animBg="1"/>
      <p:bldP spid="5"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9" grpId="0" animBg="1"/>
      <p:bldP spid="29" grpId="1" animBg="1"/>
      <p:bldP spid="28" grpId="0" animBg="1"/>
      <p:bldP spid="28" grpId="1"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Agenda (og kun det)">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F96854A2-8C74-BA42-92C9-48619FA5F0CD}"/>
              </a:ext>
            </a:extLst>
          </p:cNvPr>
          <p:cNvPicPr>
            <a:picLocks noChangeAspect="1"/>
          </p:cNvPicPr>
          <p:nvPr userDrawn="1"/>
        </p:nvPicPr>
        <p:blipFill>
          <a:blip r:embed="rId2"/>
          <a:stretch>
            <a:fillRect/>
          </a:stretch>
        </p:blipFill>
        <p:spPr>
          <a:xfrm>
            <a:off x="1029" y="1737"/>
            <a:ext cx="12192000" cy="6855683"/>
          </a:xfrm>
          <a:prstGeom prst="rect">
            <a:avLst/>
          </a:prstGeom>
        </p:spPr>
      </p:pic>
      <p:sp>
        <p:nvSpPr>
          <p:cNvPr id="20" name="Text Placeholder 11"/>
          <p:cNvSpPr>
            <a:spLocks noGrp="1"/>
          </p:cNvSpPr>
          <p:nvPr>
            <p:ph type="body" sz="quarter" idx="14" hasCustomPrompt="1"/>
          </p:nvPr>
        </p:nvSpPr>
        <p:spPr>
          <a:xfrm>
            <a:off x="1079725" y="1425791"/>
            <a:ext cx="5531627" cy="4573526"/>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1627" h="4168849">
                <a:moveTo>
                  <a:pt x="0" y="6184"/>
                </a:moveTo>
                <a:lnTo>
                  <a:pt x="5531627" y="0"/>
                </a:lnTo>
                <a:lnTo>
                  <a:pt x="4565982" y="4168849"/>
                </a:lnTo>
                <a:lnTo>
                  <a:pt x="0" y="4160514"/>
                </a:lnTo>
                <a:lnTo>
                  <a:pt x="0" y="6184"/>
                </a:lnTo>
                <a:close/>
              </a:path>
            </a:pathLst>
          </a:custGeom>
        </p:spPr>
        <p:txBody>
          <a:bodyPr>
            <a:normAutofit/>
          </a:bodyPr>
          <a:lstStyle>
            <a:lvl1pPr>
              <a:lnSpc>
                <a:spcPct val="150000"/>
              </a:lnSpc>
              <a:defRPr sz="2400">
                <a:solidFill>
                  <a:schemeClr val="bg1"/>
                </a:solidFill>
              </a:defRPr>
            </a:lvl1pPr>
            <a:lvl2pPr>
              <a:lnSpc>
                <a:spcPct val="150000"/>
              </a:lnSpc>
              <a:defRPr sz="2000" baseline="0">
                <a:solidFill>
                  <a:schemeClr val="bg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1081946" y="0"/>
            <a:ext cx="7176441" cy="1210837"/>
          </a:xfrm>
          <a:prstGeom prst="rect">
            <a:avLst/>
          </a:prstGeom>
        </p:spPr>
        <p:txBody>
          <a:bodyPr vert="horz" wrap="square" lIns="91440" tIns="45720" rIns="91440" bIns="45720" rtlCol="0" anchor="b">
            <a:normAutofit/>
          </a:bodyPr>
          <a:lstStyle>
            <a:lvl1pPr>
              <a:defRPr sz="3600" b="1" baseline="0">
                <a:solidFill>
                  <a:schemeClr val="bg1"/>
                </a:solidFill>
                <a:latin typeface="+mn-lt"/>
              </a:defRPr>
            </a:lvl1pPr>
          </a:lstStyle>
          <a:p>
            <a:r>
              <a:rPr lang="nb-NO" dirty="0"/>
              <a:t>Enter Agenda</a:t>
            </a:r>
            <a:endParaRPr lang="en-US" dirty="0"/>
          </a:p>
        </p:txBody>
      </p:sp>
    </p:spTree>
    <p:extLst>
      <p:ext uri="{BB962C8B-B14F-4D97-AF65-F5344CB8AC3E}">
        <p14:creationId xmlns:p14="http://schemas.microsoft.com/office/powerpoint/2010/main" val="2600085202"/>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hololens ma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219277" cy="6879137"/>
          </a:xfrm>
          <a:prstGeom prst="rect">
            <a:avLst/>
          </a:prstGeom>
        </p:spPr>
      </p:pic>
      <p:pic>
        <p:nvPicPr>
          <p:cNvPr id="3" name="Bilde 2">
            <a:extLst>
              <a:ext uri="{FF2B5EF4-FFF2-40B4-BE49-F238E27FC236}">
                <a16:creationId xmlns:a16="http://schemas.microsoft.com/office/drawing/2014/main" id="{021979C4-2807-9E41-84B2-A7BF36900A42}"/>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8687C0B1-3D26-344D-9521-0F6F21C936C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2" name="Text Placeholder 24">
            <a:extLst>
              <a:ext uri="{FF2B5EF4-FFF2-40B4-BE49-F238E27FC236}">
                <a16:creationId xmlns:a16="http://schemas.microsoft.com/office/drawing/2014/main" id="{DBFAA423-6BD7-D240-A3C6-489B0E284471}"/>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3" name="Text Placeholder 28">
            <a:extLst>
              <a:ext uri="{FF2B5EF4-FFF2-40B4-BE49-F238E27FC236}">
                <a16:creationId xmlns:a16="http://schemas.microsoft.com/office/drawing/2014/main" id="{4139275B-391D-4C4C-ABE7-ECAE9F6E1093}"/>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4" name="Text Placeholder 28">
            <a:extLst>
              <a:ext uri="{FF2B5EF4-FFF2-40B4-BE49-F238E27FC236}">
                <a16:creationId xmlns:a16="http://schemas.microsoft.com/office/drawing/2014/main" id="{42B20244-7BC3-C848-8DDE-36FE79DE7CEA}"/>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8" name="Ellipse 7">
            <a:extLst>
              <a:ext uri="{FF2B5EF4-FFF2-40B4-BE49-F238E27FC236}">
                <a16:creationId xmlns:a16="http://schemas.microsoft.com/office/drawing/2014/main" id="{B5248BEA-9E02-4F49-AE64-D363705C8EBB}"/>
              </a:ext>
            </a:extLst>
          </p:cNvPr>
          <p:cNvSpPr/>
          <p:nvPr userDrawn="1"/>
        </p:nvSpPr>
        <p:spPr>
          <a:xfrm>
            <a:off x="3398321" y="2007481"/>
            <a:ext cx="237244" cy="237244"/>
          </a:xfrm>
          <a:prstGeom prst="ellipse">
            <a:avLst/>
          </a:prstGeom>
          <a:noFill/>
          <a:ln w="12700">
            <a:solidFill>
              <a:schemeClr val="accent1">
                <a:alpha val="87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Rett linje 10">
            <a:extLst>
              <a:ext uri="{FF2B5EF4-FFF2-40B4-BE49-F238E27FC236}">
                <a16:creationId xmlns:a16="http://schemas.microsoft.com/office/drawing/2014/main" id="{5B7BA43C-6B1E-144E-BB6A-B1FCD767D2E8}"/>
              </a:ext>
            </a:extLst>
          </p:cNvPr>
          <p:cNvCxnSpPr>
            <a:cxnSpLocks/>
          </p:cNvCxnSpPr>
          <p:nvPr userDrawn="1"/>
        </p:nvCxnSpPr>
        <p:spPr>
          <a:xfrm flipH="1">
            <a:off x="1095375" y="2342776"/>
            <a:ext cx="1074086" cy="355974"/>
          </a:xfrm>
          <a:prstGeom prst="line">
            <a:avLst/>
          </a:prstGeom>
          <a:ln w="9525">
            <a:solidFill>
              <a:schemeClr val="accent1">
                <a:alpha val="78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9" name="Ellipse 28">
            <a:extLst>
              <a:ext uri="{FF2B5EF4-FFF2-40B4-BE49-F238E27FC236}">
                <a16:creationId xmlns:a16="http://schemas.microsoft.com/office/drawing/2014/main" id="{B3EEAC20-FA96-B343-AE4C-1A6A75A1DE75}"/>
              </a:ext>
            </a:extLst>
          </p:cNvPr>
          <p:cNvSpPr/>
          <p:nvPr userDrawn="1"/>
        </p:nvSpPr>
        <p:spPr>
          <a:xfrm>
            <a:off x="3657371" y="2008458"/>
            <a:ext cx="217218" cy="217218"/>
          </a:xfrm>
          <a:prstGeom prst="ellipse">
            <a:avLst/>
          </a:prstGeom>
          <a:noFill/>
          <a:ln w="12700">
            <a:solidFill>
              <a:schemeClr val="tx2">
                <a:lumMod val="60000"/>
                <a:lumOff val="40000"/>
                <a:alpha val="74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3" name="Rett linje 32">
            <a:extLst>
              <a:ext uri="{FF2B5EF4-FFF2-40B4-BE49-F238E27FC236}">
                <a16:creationId xmlns:a16="http://schemas.microsoft.com/office/drawing/2014/main" id="{3BF39C01-BA5B-D546-B048-902C894D0994}"/>
              </a:ext>
            </a:extLst>
          </p:cNvPr>
          <p:cNvCxnSpPr>
            <a:cxnSpLocks/>
          </p:cNvCxnSpPr>
          <p:nvPr userDrawn="1"/>
        </p:nvCxnSpPr>
        <p:spPr>
          <a:xfrm flipH="1">
            <a:off x="666750" y="2413000"/>
            <a:ext cx="1997075" cy="1025810"/>
          </a:xfrm>
          <a:prstGeom prst="line">
            <a:avLst/>
          </a:prstGeom>
          <a:ln w="9525">
            <a:solidFill>
              <a:schemeClr val="accent1">
                <a:alpha val="78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72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repeatCount="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anim calcmode="lin" valueType="num">
                                      <p:cBhvr>
                                        <p:cTn id="9" dur="5000" fill="hold"/>
                                        <p:tgtEl>
                                          <p:spTgt spid="8"/>
                                        </p:tgtEl>
                                        <p:attrNameLst>
                                          <p:attrName>style.rotation</p:attrName>
                                        </p:attrNameLst>
                                      </p:cBhvr>
                                      <p:tavLst>
                                        <p:tav tm="0">
                                          <p:val>
                                            <p:fltVal val="360"/>
                                          </p:val>
                                        </p:tav>
                                        <p:tav tm="100000">
                                          <p:val>
                                            <p:fltVal val="0"/>
                                          </p:val>
                                        </p:tav>
                                      </p:tavLst>
                                    </p:anim>
                                    <p:animEffect transition="in" filter="fade">
                                      <p:cBhvr>
                                        <p:cTn id="10" dur="5000"/>
                                        <p:tgtEl>
                                          <p:spTgt spid="8"/>
                                        </p:tgtEl>
                                      </p:cBhvr>
                                    </p:animEffect>
                                  </p:childTnLst>
                                </p:cTn>
                              </p:par>
                              <p:par>
                                <p:cTn id="11" presetID="8" presetClass="emph" presetSubtype="0" repeatCount="indefinite" fill="hold" grpId="1" nodeType="withEffect">
                                  <p:stCondLst>
                                    <p:cond delay="0"/>
                                  </p:stCondLst>
                                  <p:childTnLst>
                                    <p:animRot by="21600000">
                                      <p:cBhvr>
                                        <p:cTn id="12" dur="5000" fill="hold"/>
                                        <p:tgtEl>
                                          <p:spTgt spid="8"/>
                                        </p:tgtEl>
                                        <p:attrNameLst>
                                          <p:attrName>r</p:attrName>
                                        </p:attrNameLst>
                                      </p:cBhvr>
                                    </p:animRot>
                                  </p:childTnLst>
                                </p:cTn>
                              </p:par>
                              <p:par>
                                <p:cTn id="13" presetID="49" presetClass="entr" presetSubtype="0" repeatCount="0" decel="100000" fill="hold" grpId="0"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2000" fill="hold"/>
                                        <p:tgtEl>
                                          <p:spTgt spid="29"/>
                                        </p:tgtEl>
                                        <p:attrNameLst>
                                          <p:attrName>ppt_w</p:attrName>
                                        </p:attrNameLst>
                                      </p:cBhvr>
                                      <p:tavLst>
                                        <p:tav tm="0">
                                          <p:val>
                                            <p:fltVal val="0"/>
                                          </p:val>
                                        </p:tav>
                                        <p:tav tm="100000">
                                          <p:val>
                                            <p:strVal val="#ppt_w"/>
                                          </p:val>
                                        </p:tav>
                                      </p:tavLst>
                                    </p:anim>
                                    <p:anim calcmode="lin" valueType="num">
                                      <p:cBhvr>
                                        <p:cTn id="16" dur="2000" fill="hold"/>
                                        <p:tgtEl>
                                          <p:spTgt spid="29"/>
                                        </p:tgtEl>
                                        <p:attrNameLst>
                                          <p:attrName>ppt_h</p:attrName>
                                        </p:attrNameLst>
                                      </p:cBhvr>
                                      <p:tavLst>
                                        <p:tav tm="0">
                                          <p:val>
                                            <p:fltVal val="0"/>
                                          </p:val>
                                        </p:tav>
                                        <p:tav tm="100000">
                                          <p:val>
                                            <p:strVal val="#ppt_h"/>
                                          </p:val>
                                        </p:tav>
                                      </p:tavLst>
                                    </p:anim>
                                    <p:anim calcmode="lin" valueType="num">
                                      <p:cBhvr>
                                        <p:cTn id="17" dur="2000" fill="hold"/>
                                        <p:tgtEl>
                                          <p:spTgt spid="29"/>
                                        </p:tgtEl>
                                        <p:attrNameLst>
                                          <p:attrName>style.rotation</p:attrName>
                                        </p:attrNameLst>
                                      </p:cBhvr>
                                      <p:tavLst>
                                        <p:tav tm="0">
                                          <p:val>
                                            <p:fltVal val="360"/>
                                          </p:val>
                                        </p:tav>
                                        <p:tav tm="100000">
                                          <p:val>
                                            <p:fltVal val="0"/>
                                          </p:val>
                                        </p:tav>
                                      </p:tavLst>
                                    </p:anim>
                                    <p:animEffect transition="in" filter="fade">
                                      <p:cBhvr>
                                        <p:cTn id="18" dur="2000"/>
                                        <p:tgtEl>
                                          <p:spTgt spid="29"/>
                                        </p:tgtEl>
                                      </p:cBhvr>
                                    </p:animEffect>
                                  </p:childTnLst>
                                </p:cTn>
                              </p:par>
                              <p:par>
                                <p:cTn id="19" presetID="8" presetClass="emph" presetSubtype="0" repeatCount="indefinite" fill="hold" grpId="1" nodeType="withEffect">
                                  <p:stCondLst>
                                    <p:cond delay="0"/>
                                  </p:stCondLst>
                                  <p:childTnLst>
                                    <p:animRot by="21600000">
                                      <p:cBhvr>
                                        <p:cTn id="20" dur="2000" fill="hold"/>
                                        <p:tgtEl>
                                          <p:spTgt spid="29"/>
                                        </p:tgtEl>
                                        <p:attrNameLst>
                                          <p:attrName>r</p:attrName>
                                        </p:attrNameLst>
                                      </p:cBhvr>
                                    </p:animRot>
                                  </p:childTnLst>
                                </p:cTn>
                              </p:par>
                              <p:par>
                                <p:cTn id="21" presetID="0" presetClass="path" presetSubtype="0" repeatCount="indefinite" accel="50000" decel="50000" fill="hold" nodeType="withEffect">
                                  <p:stCondLst>
                                    <p:cond delay="0"/>
                                  </p:stCondLst>
                                  <p:childTnLst>
                                    <p:animMotion origin="layout" path="M 0.02422 -0.01389 L -4.16667E-6 -2.59259E-6 " pathEditMode="relative" rAng="0" ptsTypes="AA">
                                      <p:cBhvr>
                                        <p:cTn id="22" dur="2000" fill="hold"/>
                                        <p:tgtEl>
                                          <p:spTgt spid="11"/>
                                        </p:tgtEl>
                                        <p:attrNameLst>
                                          <p:attrName>ppt_x</p:attrName>
                                          <p:attrName>ppt_y</p:attrName>
                                        </p:attrNameLst>
                                      </p:cBhvr>
                                      <p:rCtr x="-1211" y="694"/>
                                    </p:animMotion>
                                  </p:childTnLst>
                                </p:cTn>
                              </p:par>
                            </p:childTnLst>
                          </p:cTn>
                        </p:par>
                        <p:par>
                          <p:cTn id="23" fill="hold">
                            <p:stCondLst>
                              <p:cond delay="5000"/>
                            </p:stCondLst>
                            <p:childTnLst>
                              <p:par>
                                <p:cTn id="24" presetID="0" presetClass="path" presetSubtype="0" repeatCount="indefinite" accel="50000" decel="50000" fill="hold" nodeType="afterEffect">
                                  <p:stCondLst>
                                    <p:cond delay="0"/>
                                  </p:stCondLst>
                                  <p:childTnLst>
                                    <p:animMotion origin="layout" path="M -0.0194 0.01782 L 0.01055 -0.00995 " pathEditMode="relative" rAng="0" ptsTypes="AA">
                                      <p:cBhvr>
                                        <p:cTn id="25" dur="2000" fill="hold"/>
                                        <p:tgtEl>
                                          <p:spTgt spid="33"/>
                                        </p:tgtEl>
                                        <p:attrNameLst>
                                          <p:attrName>ppt_x</p:attrName>
                                          <p:attrName>ppt_y</p:attrName>
                                        </p:attrNameLst>
                                      </p:cBhvr>
                                      <p:rCtr x="1497"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29" grpId="0" animBg="1"/>
      <p:bldP spid="29" grpId="1"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Text wide">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420688" y="1500996"/>
            <a:ext cx="11287125" cy="4428317"/>
          </a:xfrm>
          <a:prstGeom prst="rect">
            <a:avLst/>
          </a:prstGeom>
        </p:spPr>
        <p:txBody>
          <a:bodyPr/>
          <a:lstStyle>
            <a:lvl1pPr>
              <a:defRPr sz="2400"/>
            </a:lvl1pPr>
            <a:lvl2pPr>
              <a:defRPr sz="2000"/>
            </a:lvl2pPr>
            <a:lvl3pPr>
              <a:defRPr sz="1800"/>
            </a:lvl3pPr>
          </a:lstStyle>
          <a:p>
            <a:pPr lvl="0"/>
            <a:r>
              <a:rPr lang="en-US" dirty="0" smtClean="0"/>
              <a:t>Full </a:t>
            </a:r>
            <a:r>
              <a:rPr lang="en-US" dirty="0" err="1" smtClean="0"/>
              <a:t>bredde</a:t>
            </a:r>
            <a:r>
              <a:rPr lang="en-US" dirty="0" smtClean="0"/>
              <a:t> </a:t>
            </a:r>
            <a:r>
              <a:rPr lang="mr-IN" dirty="0" smtClean="0"/>
              <a:t>–</a:t>
            </a:r>
            <a:r>
              <a:rPr lang="en-US" dirty="0" smtClean="0"/>
              <a:t> Calibri 24pt</a:t>
            </a:r>
          </a:p>
          <a:p>
            <a:pPr lvl="1"/>
            <a:r>
              <a:rPr lang="en-US" dirty="0" smtClean="0"/>
              <a:t>Andre </a:t>
            </a:r>
            <a:r>
              <a:rPr lang="en-US" dirty="0" err="1" smtClean="0"/>
              <a:t>Nivå</a:t>
            </a:r>
            <a:r>
              <a:rPr lang="en-US" dirty="0" smtClean="0"/>
              <a:t> 20pt</a:t>
            </a:r>
          </a:p>
          <a:p>
            <a:pPr lvl="2"/>
            <a:r>
              <a:rPr lang="en-US" dirty="0" err="1" smtClean="0"/>
              <a:t>Tredje</a:t>
            </a:r>
            <a:r>
              <a:rPr lang="en-US" dirty="0" smtClean="0"/>
              <a:t> </a:t>
            </a:r>
            <a:r>
              <a:rPr lang="en-US" dirty="0" err="1" smtClean="0"/>
              <a:t>nivå</a:t>
            </a:r>
            <a:r>
              <a:rPr lang="en-US" dirty="0" smtClean="0"/>
              <a:t> 18pt</a:t>
            </a:r>
          </a:p>
        </p:txBody>
      </p:sp>
      <p:sp>
        <p:nvSpPr>
          <p:cNvPr id="13" name="Title Placeholder 14"/>
          <p:cNvSpPr>
            <a:spLocks noGrp="1"/>
          </p:cNvSpPr>
          <p:nvPr>
            <p:ph type="title" hasCustomPrompt="1"/>
          </p:nvPr>
        </p:nvSpPr>
        <p:spPr>
          <a:xfrm>
            <a:off x="421011" y="376207"/>
            <a:ext cx="11286802" cy="526810"/>
          </a:xfrm>
          <a:prstGeom prst="rect">
            <a:avLst/>
          </a:prstGeom>
        </p:spPr>
        <p:txBody>
          <a:bodyPr vert="horz" wrap="square" lIns="91440" tIns="45720" rIns="91440" bIns="45720" rtlCol="0" anchor="b">
            <a:noAutofit/>
          </a:bodyPr>
          <a:lstStyle>
            <a:lvl1pPr>
              <a:defRPr>
                <a:latin typeface="+mj-lt"/>
              </a:defRPr>
            </a:lvl1pPr>
          </a:lstStyle>
          <a:p>
            <a:r>
              <a:rPr lang="nb-NO" dirty="0" smtClean="0"/>
              <a:t>KLIKK FOR Å REDIGERE TITTELSTIL</a:t>
            </a:r>
            <a:endParaRPr lang="en-US" dirty="0"/>
          </a:p>
        </p:txBody>
      </p:sp>
    </p:spTree>
    <p:extLst>
      <p:ext uri="{BB962C8B-B14F-4D97-AF65-F5344CB8AC3E}">
        <p14:creationId xmlns:p14="http://schemas.microsoft.com/office/powerpoint/2010/main" val="3515133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ont page for inserting own image">
    <p:spTree>
      <p:nvGrpSpPr>
        <p:cNvPr id="1" name=""/>
        <p:cNvGrpSpPr/>
        <p:nvPr/>
      </p:nvGrpSpPr>
      <p:grpSpPr>
        <a:xfrm>
          <a:off x="0" y="0"/>
          <a:ext cx="0" cy="0"/>
          <a:chOff x="0" y="0"/>
          <a:chExt cx="0" cy="0"/>
        </a:xfrm>
      </p:grpSpPr>
      <p:sp>
        <p:nvSpPr>
          <p:cNvPr id="3" name="Plassholder for bilde 2">
            <a:extLst>
              <a:ext uri="{FF2B5EF4-FFF2-40B4-BE49-F238E27FC236}">
                <a16:creationId xmlns:a16="http://schemas.microsoft.com/office/drawing/2014/main" id="{94B047C5-3DAC-EF42-9197-F83916F9748A}"/>
              </a:ext>
            </a:extLst>
          </p:cNvPr>
          <p:cNvSpPr>
            <a:spLocks noGrp="1"/>
          </p:cNvSpPr>
          <p:nvPr>
            <p:ph type="pic" sz="quarter" idx="14" hasCustomPrompt="1"/>
          </p:nvPr>
        </p:nvSpPr>
        <p:spPr>
          <a:xfrm>
            <a:off x="-15875" y="-1100"/>
            <a:ext cx="12207875" cy="6859100"/>
          </a:xfrm>
          <a:prstGeom prst="rect">
            <a:avLst/>
          </a:prstGeom>
        </p:spPr>
        <p:txBody>
          <a:bodyPr anchor="ctr"/>
          <a:lstStyle>
            <a:lvl1pPr algn="ctr">
              <a:defRPr/>
            </a:lvl1pPr>
          </a:lstStyle>
          <a:p>
            <a:r>
              <a:rPr lang="nb-NO"/>
              <a:t>Image</a:t>
            </a:r>
            <a:endParaRPr/>
          </a:p>
        </p:txBody>
      </p:sp>
      <p:sp>
        <p:nvSpPr>
          <p:cNvPr id="10" name="Parallellogram 3">
            <a:extLst>
              <a:ext uri="{FF2B5EF4-FFF2-40B4-BE49-F238E27FC236}">
                <a16:creationId xmlns:a16="http://schemas.microsoft.com/office/drawing/2014/main" id="{9D81B15D-4833-E64D-ABCD-10BCC63236FD}"/>
              </a:ext>
            </a:extLst>
          </p:cNvPr>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4" name="Bilde 13">
            <a:extLst>
              <a:ext uri="{FF2B5EF4-FFF2-40B4-BE49-F238E27FC236}">
                <a16:creationId xmlns:a16="http://schemas.microsoft.com/office/drawing/2014/main" id="{0C95734C-D02F-EE44-8AE2-02A03CF3A7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19" name="Text Placeholder 28">
            <a:extLst>
              <a:ext uri="{FF2B5EF4-FFF2-40B4-BE49-F238E27FC236}">
                <a16:creationId xmlns:a16="http://schemas.microsoft.com/office/drawing/2014/main" id="{B34F0A51-360C-BE4B-BBAD-36B9346CC6A7}"/>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20" name="Text Placeholder 28">
            <a:extLst>
              <a:ext uri="{FF2B5EF4-FFF2-40B4-BE49-F238E27FC236}">
                <a16:creationId xmlns:a16="http://schemas.microsoft.com/office/drawing/2014/main" id="{95F21C4F-A4F5-094C-BACB-C7FBD3BAA93D}"/>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21" name="Text Placeholder 24">
            <a:extLst>
              <a:ext uri="{FF2B5EF4-FFF2-40B4-BE49-F238E27FC236}">
                <a16:creationId xmlns:a16="http://schemas.microsoft.com/office/drawing/2014/main" id="{7FBCA64C-0D25-7D47-B022-442043E53E65}"/>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Tree>
    <p:extLst>
      <p:ext uri="{BB962C8B-B14F-4D97-AF65-F5344CB8AC3E}">
        <p14:creationId xmlns:p14="http://schemas.microsoft.com/office/powerpoint/2010/main" val="2438241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randombar(horizontal)">
                                      <p:cBhvr>
                                        <p:cTn id="7"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4" presetClass="entr" presetSubtype="1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randombar(horizontal)">
                      <p:cBhvr>
                        <p:cTn dur="1000"/>
                        <p:tgtEl>
                          <p:spTgt spid="21"/>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dark">
    <p:spTree>
      <p:nvGrpSpPr>
        <p:cNvPr id="1" name=""/>
        <p:cNvGrpSpPr/>
        <p:nvPr/>
      </p:nvGrpSpPr>
      <p:grpSpPr>
        <a:xfrm>
          <a:off x="0" y="0"/>
          <a:ext cx="0" cy="0"/>
          <a:chOff x="0" y="0"/>
          <a:chExt cx="0" cy="0"/>
        </a:xfrm>
      </p:grpSpPr>
      <p:pic>
        <p:nvPicPr>
          <p:cNvPr id="14" name="Bilde 13">
            <a:extLst>
              <a:ext uri="{FF2B5EF4-FFF2-40B4-BE49-F238E27FC236}">
                <a16:creationId xmlns:a16="http://schemas.microsoft.com/office/drawing/2014/main" id="{97ECE4DB-C3D7-E042-ABFA-FE5409310A79}"/>
              </a:ext>
            </a:extLst>
          </p:cNvPr>
          <p:cNvPicPr>
            <a:picLocks noChangeAspect="1"/>
          </p:cNvPicPr>
          <p:nvPr userDrawn="1"/>
        </p:nvPicPr>
        <p:blipFill>
          <a:blip r:embed="rId2"/>
          <a:stretch>
            <a:fillRect/>
          </a:stretch>
        </p:blipFill>
        <p:spPr>
          <a:xfrm>
            <a:off x="0" y="-1"/>
            <a:ext cx="12191999" cy="6863781"/>
          </a:xfrm>
          <a:prstGeom prst="rect">
            <a:avLst/>
          </a:prstGeom>
        </p:spPr>
      </p:pic>
      <p:sp>
        <p:nvSpPr>
          <p:cNvPr id="20" name="Text Placeholder 11"/>
          <p:cNvSpPr>
            <a:spLocks noGrp="1"/>
          </p:cNvSpPr>
          <p:nvPr>
            <p:ph type="body" sz="quarter" idx="14" hasCustomPrompt="1"/>
          </p:nvPr>
        </p:nvSpPr>
        <p:spPr>
          <a:xfrm>
            <a:off x="932245" y="1432575"/>
            <a:ext cx="10227371" cy="4080310"/>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a:lnSpc>
                <a:spcPct val="150000"/>
              </a:lnSpc>
              <a:defRPr sz="2400">
                <a:solidFill>
                  <a:schemeClr val="bg1"/>
                </a:solidFill>
              </a:defRPr>
            </a:lvl1pPr>
            <a:lvl2pPr>
              <a:lnSpc>
                <a:spcPct val="150000"/>
              </a:lnSpc>
              <a:defRPr sz="2000" baseline="0">
                <a:solidFill>
                  <a:schemeClr val="bg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934466" y="0"/>
            <a:ext cx="7176441" cy="1210837"/>
          </a:xfrm>
          <a:prstGeom prst="rect">
            <a:avLst/>
          </a:prstGeom>
        </p:spPr>
        <p:txBody>
          <a:bodyPr vert="horz" wrap="square" lIns="91440" tIns="45720" rIns="91440" bIns="45720" rtlCol="0" anchor="b">
            <a:normAutofit/>
          </a:bodyPr>
          <a:lstStyle>
            <a:lvl1pPr>
              <a:defRPr sz="3600" b="1" baseline="0">
                <a:solidFill>
                  <a:schemeClr val="bg1"/>
                </a:solidFill>
                <a:latin typeface="+mn-lt"/>
              </a:defRPr>
            </a:lvl1pPr>
          </a:lstStyle>
          <a:p>
            <a:r>
              <a:rPr lang="nb-NO" dirty="0"/>
              <a:t>Type heading/agenda</a:t>
            </a:r>
            <a:endParaRPr lang="en-US" dirty="0"/>
          </a:p>
        </p:txBody>
      </p:sp>
    </p:spTree>
    <p:extLst>
      <p:ext uri="{BB962C8B-B14F-4D97-AF65-F5344CB8AC3E}">
        <p14:creationId xmlns:p14="http://schemas.microsoft.com/office/powerpoint/2010/main" val="491935829"/>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light">
    <p:spTree>
      <p:nvGrpSpPr>
        <p:cNvPr id="1" name=""/>
        <p:cNvGrpSpPr/>
        <p:nvPr/>
      </p:nvGrpSpPr>
      <p:grpSpPr>
        <a:xfrm>
          <a:off x="0" y="0"/>
          <a:ext cx="0" cy="0"/>
          <a:chOff x="0" y="0"/>
          <a:chExt cx="0" cy="0"/>
        </a:xfrm>
      </p:grpSpPr>
      <p:pic>
        <p:nvPicPr>
          <p:cNvPr id="13" name="Bilde 12">
            <a:extLst>
              <a:ext uri="{FF2B5EF4-FFF2-40B4-BE49-F238E27FC236}">
                <a16:creationId xmlns:a16="http://schemas.microsoft.com/office/drawing/2014/main" id="{C2040BD0-DF0C-FF49-98B3-993454864A9C}"/>
              </a:ext>
            </a:extLst>
          </p:cNvPr>
          <p:cNvPicPr>
            <a:picLocks noChangeAspect="1"/>
          </p:cNvPicPr>
          <p:nvPr userDrawn="1"/>
        </p:nvPicPr>
        <p:blipFill>
          <a:blip r:embed="rId2"/>
          <a:stretch>
            <a:fillRect/>
          </a:stretch>
        </p:blipFill>
        <p:spPr>
          <a:xfrm>
            <a:off x="0" y="1920"/>
            <a:ext cx="12192000" cy="6858000"/>
          </a:xfrm>
          <a:prstGeom prst="rect">
            <a:avLst/>
          </a:prstGeom>
        </p:spPr>
      </p:pic>
      <p:sp>
        <p:nvSpPr>
          <p:cNvPr id="20" name="Text Placeholder 11"/>
          <p:cNvSpPr>
            <a:spLocks noGrp="1"/>
          </p:cNvSpPr>
          <p:nvPr>
            <p:ph type="body" sz="quarter" idx="14" hasCustomPrompt="1"/>
          </p:nvPr>
        </p:nvSpPr>
        <p:spPr>
          <a:xfrm>
            <a:off x="932245" y="1432575"/>
            <a:ext cx="10227371" cy="4080310"/>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a:lnSpc>
                <a:spcPct val="150000"/>
              </a:lnSpc>
              <a:defRPr sz="24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934466" y="0"/>
            <a:ext cx="7176441" cy="1210837"/>
          </a:xfrm>
          <a:prstGeom prst="rect">
            <a:avLst/>
          </a:prstGeom>
        </p:spPr>
        <p:txBody>
          <a:bodyPr vert="horz" wrap="square" lIns="91440" tIns="45720" rIns="91440" bIns="45720" rtlCol="0" anchor="b">
            <a:normAutofit/>
          </a:bodyPr>
          <a:lstStyle>
            <a:lvl1pPr>
              <a:defRPr sz="3600" b="1" baseline="0">
                <a:solidFill>
                  <a:schemeClr val="tx1"/>
                </a:solidFill>
                <a:latin typeface="+mn-lt"/>
              </a:defRPr>
            </a:lvl1pPr>
          </a:lstStyle>
          <a:p>
            <a:r>
              <a:rPr lang="nb-NO" dirty="0"/>
              <a:t>Type heading/agenda</a:t>
            </a:r>
            <a:endParaRPr lang="en-US" dirty="0"/>
          </a:p>
        </p:txBody>
      </p:sp>
    </p:spTree>
    <p:extLst>
      <p:ext uri="{BB962C8B-B14F-4D97-AF65-F5344CB8AC3E}">
        <p14:creationId xmlns:p14="http://schemas.microsoft.com/office/powerpoint/2010/main" val="1669179491"/>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ternative agenda">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3500"/>
            <a:ext cx="12192000" cy="6731000"/>
          </a:xfrm>
          <a:prstGeom prst="rect">
            <a:avLst/>
          </a:prstGeom>
        </p:spPr>
      </p:pic>
      <p:sp>
        <p:nvSpPr>
          <p:cNvPr id="20" name="Text Placeholder 11"/>
          <p:cNvSpPr>
            <a:spLocks noGrp="1"/>
          </p:cNvSpPr>
          <p:nvPr>
            <p:ph type="body" sz="quarter" idx="14" hasCustomPrompt="1"/>
          </p:nvPr>
        </p:nvSpPr>
        <p:spPr>
          <a:xfrm>
            <a:off x="932245" y="1432575"/>
            <a:ext cx="4981437" cy="4566742"/>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437" h="4162665">
                <a:moveTo>
                  <a:pt x="0" y="0"/>
                </a:moveTo>
                <a:lnTo>
                  <a:pt x="4981437" y="880"/>
                </a:lnTo>
                <a:lnTo>
                  <a:pt x="4108782" y="4162665"/>
                </a:lnTo>
                <a:lnTo>
                  <a:pt x="0" y="4154330"/>
                </a:lnTo>
                <a:lnTo>
                  <a:pt x="0" y="0"/>
                </a:lnTo>
                <a:close/>
              </a:path>
            </a:pathLst>
          </a:custGeom>
        </p:spPr>
        <p:txBody>
          <a:bodyPr>
            <a:normAutofit/>
          </a:bodyPr>
          <a:lstStyle>
            <a:lvl1pPr>
              <a:lnSpc>
                <a:spcPct val="150000"/>
              </a:lnSpc>
              <a:defRPr sz="24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Title Placeholder 14">
            <a:extLst>
              <a:ext uri="{FF2B5EF4-FFF2-40B4-BE49-F238E27FC236}">
                <a16:creationId xmlns:a16="http://schemas.microsoft.com/office/drawing/2014/main" id="{5688A7B1-9E13-3249-96D2-AC63D21F189A}"/>
              </a:ext>
            </a:extLst>
          </p:cNvPr>
          <p:cNvSpPr>
            <a:spLocks noGrp="1"/>
          </p:cNvSpPr>
          <p:nvPr>
            <p:ph type="title" hasCustomPrompt="1"/>
          </p:nvPr>
        </p:nvSpPr>
        <p:spPr>
          <a:xfrm>
            <a:off x="934466" y="1"/>
            <a:ext cx="7176441" cy="1199534"/>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Type heading/agenda</a:t>
            </a:r>
            <a:endParaRPr lang="en-US" dirty="0"/>
          </a:p>
        </p:txBody>
      </p:sp>
    </p:spTree>
    <p:extLst>
      <p:ext uri="{BB962C8B-B14F-4D97-AF65-F5344CB8AC3E}">
        <p14:creationId xmlns:p14="http://schemas.microsoft.com/office/powerpoint/2010/main" val="2147550231"/>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8427959"/>
      </p:ext>
    </p:extLst>
  </p:cSld>
  <p:clrMap bg1="lt1" tx1="dk1" bg2="lt2" tx2="dk2" accent1="accent1" accent2="accent2" accent3="accent3" accent4="accent4" accent5="accent5" accent6="accent6" hlink="hlink" folHlink="folHlink"/>
  <p:sldLayoutIdLst>
    <p:sldLayoutId id="2147483798" r:id="rId1"/>
    <p:sldLayoutId id="2147483784" r:id="rId2"/>
    <p:sldLayoutId id="2147483783" r:id="rId3"/>
    <p:sldLayoutId id="2147483786" r:id="rId4"/>
    <p:sldLayoutId id="2147483799" r:id="rId5"/>
    <p:sldLayoutId id="2147483775" r:id="rId6"/>
    <p:sldLayoutId id="2147483787" r:id="rId7"/>
    <p:sldLayoutId id="2147483790" r:id="rId8"/>
    <p:sldLayoutId id="2147483757" r:id="rId9"/>
    <p:sldLayoutId id="2147483650" r:id="rId10"/>
    <p:sldLayoutId id="2147483791" r:id="rId11"/>
    <p:sldLayoutId id="2147483759" r:id="rId12"/>
    <p:sldLayoutId id="2147483742" r:id="rId13"/>
    <p:sldLayoutId id="2147483743" r:id="rId14"/>
    <p:sldLayoutId id="2147483745" r:id="rId15"/>
    <p:sldLayoutId id="2147483763" r:id="rId16"/>
    <p:sldLayoutId id="2147483762" r:id="rId17"/>
    <p:sldLayoutId id="2147483761" r:id="rId18"/>
    <p:sldLayoutId id="2147483760" r:id="rId19"/>
    <p:sldLayoutId id="2147483750" r:id="rId20"/>
    <p:sldLayoutId id="2147483778" r:id="rId21"/>
    <p:sldLayoutId id="2147483777" r:id="rId22"/>
    <p:sldLayoutId id="2147483748" r:id="rId23"/>
    <p:sldLayoutId id="2147483749" r:id="rId24"/>
    <p:sldLayoutId id="2147483746" r:id="rId25"/>
    <p:sldLayoutId id="2147483747" r:id="rId26"/>
    <p:sldLayoutId id="2147483788" r:id="rId27"/>
    <p:sldLayoutId id="2147483789" r:id="rId28"/>
    <p:sldLayoutId id="2147483800" r:id="rId29"/>
    <p:sldLayoutId id="2147483796" r:id="rId30"/>
    <p:sldLayoutId id="2147483674" r:id="rId31"/>
    <p:sldLayoutId id="2147483744" r:id="rId32"/>
    <p:sldLayoutId id="2147483655" r:id="rId33"/>
    <p:sldLayoutId id="2147483656" r:id="rId34"/>
    <p:sldLayoutId id="2147483657" r:id="rId35"/>
    <p:sldLayoutId id="2147483659" r:id="rId36"/>
    <p:sldLayoutId id="2147483769" r:id="rId37"/>
    <p:sldLayoutId id="2147483766" r:id="rId38"/>
    <p:sldLayoutId id="2147483795" r:id="rId39"/>
    <p:sldLayoutId id="2147483793" r:id="rId40"/>
    <p:sldLayoutId id="2147483770" r:id="rId41"/>
    <p:sldLayoutId id="2147483771" r:id="rId42"/>
    <p:sldLayoutId id="2147483772" r:id="rId43"/>
    <p:sldLayoutId id="2147483773" r:id="rId44"/>
    <p:sldLayoutId id="2147483765" r:id="rId45"/>
    <p:sldLayoutId id="2147483661" r:id="rId46"/>
    <p:sldLayoutId id="2147483797" r:id="rId47"/>
    <p:sldLayoutId id="2147483802" r:id="rId48"/>
    <p:sldLayoutId id="2147483803" r:id="rId49"/>
    <p:sldLayoutId id="2147483804" r:id="rId50"/>
  </p:sldLayoutIdLst>
  <p:txStyles>
    <p:titleStyle>
      <a:lvl1pPr algn="l" defTabSz="914400" rtl="0" eaLnBrk="1" latinLnBrk="0" hangingPunct="1">
        <a:lnSpc>
          <a:spcPct val="90000"/>
        </a:lnSpc>
        <a:spcBef>
          <a:spcPct val="0"/>
        </a:spcBef>
        <a:buNone/>
        <a:defRPr sz="2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hyperlink" Target="https://github.com/StargrrlMoonlight/Oslo-Xamarin-Meetup"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hyperlink" Target="https://github.com/StargrrlMoonlight/Oslo-Xamarin-Meetup"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hyperlink" Target="https://azure.microsoft.com/pricing/member-offers/msdn-benefits-details/?WT.mc_id=A261C142F" TargetMode="External"/><Relationship Id="rId2" Type="http://schemas.openxmlformats.org/officeDocument/2006/relationships/hyperlink" Target="https://azure.microsoft.com/pricing/free-trial/" TargetMode="Externa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hyperlink" Target="https://github.com/StargrrlMoonlight/Oslo-Xamarin-Meetup"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44517"/>
            <a:ext cx="12293600" cy="6917620"/>
          </a:xfrm>
          <a:prstGeom prst="rect">
            <a:avLst/>
          </a:prstGeom>
        </p:spPr>
      </p:pic>
      <p:sp>
        <p:nvSpPr>
          <p:cNvPr id="5" name="Text Placeholder 4"/>
          <p:cNvSpPr>
            <a:spLocks noGrp="1"/>
          </p:cNvSpPr>
          <p:nvPr>
            <p:ph type="body" sz="quarter" idx="10"/>
          </p:nvPr>
        </p:nvSpPr>
        <p:spPr>
          <a:xfrm>
            <a:off x="1128888" y="2303124"/>
            <a:ext cx="10094635" cy="2257588"/>
          </a:xfrm>
        </p:spPr>
        <p:txBody>
          <a:bodyPr>
            <a:noAutofit/>
          </a:bodyPr>
          <a:lstStyle/>
          <a:p>
            <a:r>
              <a:rPr lang="en-US" b="1" dirty="0" err="1" smtClean="0">
                <a:latin typeface="Source Sans Pro" panose="020B0503030403020204" pitchFamily="34" charset="0"/>
                <a:ea typeface="Source Sans Pro" panose="020B0503030403020204" pitchFamily="34" charset="0"/>
              </a:rPr>
              <a:t>Xamarin</a:t>
            </a:r>
            <a:r>
              <a:rPr lang="en-US" b="1" dirty="0" smtClean="0">
                <a:latin typeface="Source Sans Pro" panose="020B0503030403020204" pitchFamily="34" charset="0"/>
                <a:ea typeface="Source Sans Pro" panose="020B0503030403020204" pitchFamily="34" charset="0"/>
              </a:rPr>
              <a:t> App Kickoff –Workshop Series no. 1</a:t>
            </a:r>
            <a:endParaRPr lang="nb-NO" b="1" dirty="0">
              <a:latin typeface="Source Sans Pro" panose="020B0503030403020204" pitchFamily="34" charset="0"/>
              <a:ea typeface="Source Sans Pro" panose="020B0503030403020204" pitchFamily="34" charset="0"/>
            </a:endParaRPr>
          </a:p>
        </p:txBody>
      </p:sp>
      <p:sp>
        <p:nvSpPr>
          <p:cNvPr id="6" name="Text Placeholder 5"/>
          <p:cNvSpPr>
            <a:spLocks noGrp="1"/>
          </p:cNvSpPr>
          <p:nvPr>
            <p:ph type="body" sz="quarter" idx="12"/>
          </p:nvPr>
        </p:nvSpPr>
        <p:spPr>
          <a:xfrm>
            <a:off x="1128889" y="2050054"/>
            <a:ext cx="4880361" cy="506140"/>
          </a:xfrm>
        </p:spPr>
        <p:txBody>
          <a:bodyPr>
            <a:normAutofit lnSpcReduction="10000"/>
          </a:bodyPr>
          <a:lstStyle/>
          <a:p>
            <a:r>
              <a:rPr lang="nb-NO" dirty="0" smtClean="0">
                <a:latin typeface="Calibri Light" panose="020F0302020204030204" pitchFamily="34" charset="0"/>
                <a:cs typeface="Calibri Light" panose="020F0302020204030204" pitchFamily="34" charset="0"/>
              </a:rPr>
              <a:t>Oslo Xamarin Meetup</a:t>
            </a:r>
            <a:endParaRPr lang="nb-NO" dirty="0">
              <a:latin typeface="Calibri Light" panose="020F0302020204030204" pitchFamily="34" charset="0"/>
              <a:cs typeface="Calibri Light" panose="020F0302020204030204" pitchFamily="34" charset="0"/>
            </a:endParaRPr>
          </a:p>
        </p:txBody>
      </p:sp>
      <p:sp>
        <p:nvSpPr>
          <p:cNvPr id="7" name="Text Placeholder 6"/>
          <p:cNvSpPr>
            <a:spLocks noGrp="1"/>
          </p:cNvSpPr>
          <p:nvPr>
            <p:ph type="body" sz="quarter" idx="13"/>
          </p:nvPr>
        </p:nvSpPr>
        <p:spPr>
          <a:xfrm>
            <a:off x="1128889" y="4801069"/>
            <a:ext cx="3838222" cy="418161"/>
          </a:xfrm>
        </p:spPr>
        <p:txBody>
          <a:bodyPr>
            <a:normAutofit/>
          </a:bodyPr>
          <a:lstStyle/>
          <a:p>
            <a:r>
              <a:rPr lang="nb-NO" dirty="0" smtClean="0"/>
              <a:t>By Monica B. Tvedt, </a:t>
            </a:r>
            <a:r>
              <a:rPr lang="nb-NO" dirty="0" smtClean="0"/>
              <a:t>10.01.2018</a:t>
            </a:r>
            <a:endParaRPr lang="nb-NO" dirty="0"/>
          </a:p>
        </p:txBody>
      </p:sp>
      <p:sp>
        <p:nvSpPr>
          <p:cNvPr id="4" name="Rectangle 3"/>
          <p:cNvSpPr/>
          <p:nvPr/>
        </p:nvSpPr>
        <p:spPr>
          <a:xfrm>
            <a:off x="9527458" y="-59265"/>
            <a:ext cx="1696065" cy="18438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2292" name="Picture 4" descr="Bilderesultat for xamarin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9749" y="226323"/>
            <a:ext cx="1451999" cy="1451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03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457200" indent="-457200">
              <a:buFont typeface="+mj-lt"/>
              <a:buAutoNum type="arabicPeriod"/>
            </a:pPr>
            <a:r>
              <a:rPr lang="nb-NO" dirty="0" err="1" smtClean="0"/>
              <a:t>Remove</a:t>
            </a:r>
            <a:r>
              <a:rPr lang="nb-NO" dirty="0" smtClean="0"/>
              <a:t> </a:t>
            </a:r>
            <a:r>
              <a:rPr lang="nb-NO" dirty="0" err="1" smtClean="0"/>
              <a:t>the</a:t>
            </a:r>
            <a:r>
              <a:rPr lang="nb-NO" dirty="0" smtClean="0"/>
              <a:t> </a:t>
            </a:r>
            <a:r>
              <a:rPr lang="nb-NO" dirty="0" err="1" smtClean="0"/>
              <a:t>MainPage.Xaml</a:t>
            </a:r>
            <a:r>
              <a:rPr lang="nb-NO" dirty="0" smtClean="0"/>
              <a:t> </a:t>
            </a:r>
            <a:r>
              <a:rPr lang="nb-NO" dirty="0" err="1" smtClean="0"/>
              <a:t>page</a:t>
            </a:r>
            <a:endParaRPr lang="nb-NO" dirty="0" smtClean="0"/>
          </a:p>
          <a:p>
            <a:pPr marL="457200" indent="-457200">
              <a:buFont typeface="+mj-lt"/>
              <a:buAutoNum type="arabicPeriod"/>
            </a:pPr>
            <a:r>
              <a:rPr lang="nb-NO" dirty="0" err="1" smtClean="0"/>
              <a:t>Add</a:t>
            </a:r>
            <a:r>
              <a:rPr lang="nb-NO" dirty="0" smtClean="0"/>
              <a:t> </a:t>
            </a:r>
            <a:r>
              <a:rPr lang="nb-NO" dirty="0" err="1" smtClean="0"/>
              <a:t>the</a:t>
            </a:r>
            <a:r>
              <a:rPr lang="nb-NO" dirty="0" smtClean="0"/>
              <a:t> </a:t>
            </a:r>
            <a:r>
              <a:rPr lang="nb-NO" dirty="0" err="1" smtClean="0"/>
              <a:t>following</a:t>
            </a:r>
            <a:r>
              <a:rPr lang="nb-NO" dirty="0" smtClean="0"/>
              <a:t> folders: </a:t>
            </a:r>
            <a:r>
              <a:rPr lang="nb-NO" dirty="0" err="1" smtClean="0"/>
              <a:t>Views</a:t>
            </a:r>
            <a:r>
              <a:rPr lang="nb-NO" dirty="0" smtClean="0"/>
              <a:t>, Services, </a:t>
            </a:r>
            <a:r>
              <a:rPr lang="nb-NO" dirty="0" err="1" smtClean="0"/>
              <a:t>Repositories</a:t>
            </a:r>
            <a:r>
              <a:rPr lang="nb-NO" dirty="0" smtClean="0"/>
              <a:t>, </a:t>
            </a:r>
            <a:r>
              <a:rPr lang="nb-NO" dirty="0" smtClean="0"/>
              <a:t>Models, </a:t>
            </a:r>
            <a:r>
              <a:rPr lang="nb-NO" dirty="0" err="1" smtClean="0"/>
              <a:t>UIControls</a:t>
            </a:r>
            <a:endParaRPr lang="nb-NO" dirty="0" smtClean="0"/>
          </a:p>
          <a:p>
            <a:pPr marL="457200" indent="-457200">
              <a:buFont typeface="+mj-lt"/>
              <a:buAutoNum type="arabicPeriod"/>
            </a:pPr>
            <a:r>
              <a:rPr lang="nb-NO" dirty="0" err="1"/>
              <a:t>C</a:t>
            </a:r>
            <a:r>
              <a:rPr lang="nb-NO" dirty="0" err="1" smtClean="0"/>
              <a:t>reate</a:t>
            </a:r>
            <a:r>
              <a:rPr lang="nb-NO" dirty="0" smtClean="0"/>
              <a:t> a </a:t>
            </a:r>
            <a:r>
              <a:rPr lang="nb-NO" dirty="0" err="1" smtClean="0"/>
              <a:t>new</a:t>
            </a:r>
            <a:r>
              <a:rPr lang="nb-NO" dirty="0" smtClean="0"/>
              <a:t> </a:t>
            </a:r>
            <a:r>
              <a:rPr lang="nb-NO" dirty="0" err="1" smtClean="0"/>
              <a:t>content</a:t>
            </a:r>
            <a:r>
              <a:rPr lang="nb-NO" dirty="0" smtClean="0"/>
              <a:t> </a:t>
            </a:r>
            <a:r>
              <a:rPr lang="nb-NO" dirty="0" err="1" smtClean="0"/>
              <a:t>Xaml</a:t>
            </a:r>
            <a:r>
              <a:rPr lang="nb-NO" dirty="0" smtClean="0"/>
              <a:t> </a:t>
            </a:r>
            <a:r>
              <a:rPr lang="nb-NO" dirty="0" err="1" smtClean="0"/>
              <a:t>page</a:t>
            </a:r>
            <a:r>
              <a:rPr lang="nb-NO" dirty="0" smtClean="0"/>
              <a:t> </a:t>
            </a:r>
            <a:r>
              <a:rPr lang="nb-NO" dirty="0" smtClean="0"/>
              <a:t>«</a:t>
            </a:r>
            <a:r>
              <a:rPr lang="nb-NO" dirty="0" err="1" smtClean="0"/>
              <a:t>OnboardingPage</a:t>
            </a:r>
            <a:r>
              <a:rPr lang="nb-NO" dirty="0" smtClean="0"/>
              <a:t>» </a:t>
            </a:r>
            <a:r>
              <a:rPr lang="nb-NO" dirty="0" smtClean="0"/>
              <a:t>and </a:t>
            </a:r>
            <a:r>
              <a:rPr lang="nb-NO" dirty="0" err="1" smtClean="0"/>
              <a:t>place</a:t>
            </a:r>
            <a:r>
              <a:rPr lang="nb-NO" dirty="0" smtClean="0"/>
              <a:t> it </a:t>
            </a:r>
            <a:r>
              <a:rPr lang="nb-NO" dirty="0" err="1" smtClean="0"/>
              <a:t>inside</a:t>
            </a:r>
            <a:r>
              <a:rPr lang="nb-NO" dirty="0" smtClean="0"/>
              <a:t> </a:t>
            </a:r>
            <a:r>
              <a:rPr lang="nb-NO" dirty="0" err="1" smtClean="0"/>
              <a:t>the</a:t>
            </a:r>
            <a:r>
              <a:rPr lang="nb-NO" dirty="0" smtClean="0"/>
              <a:t> «</a:t>
            </a:r>
            <a:r>
              <a:rPr lang="nb-NO" dirty="0" err="1" smtClean="0"/>
              <a:t>Views</a:t>
            </a:r>
            <a:r>
              <a:rPr lang="nb-NO" dirty="0" smtClean="0"/>
              <a:t>» folder</a:t>
            </a:r>
            <a:r>
              <a:rPr lang="nb-NO" dirty="0" smtClean="0"/>
              <a:t>.</a:t>
            </a:r>
          </a:p>
          <a:p>
            <a:pPr marL="457200" indent="-457200">
              <a:buFont typeface="+mj-lt"/>
              <a:buAutoNum type="arabicPeriod"/>
            </a:pPr>
            <a:r>
              <a:rPr lang="nb-NO" dirty="0"/>
              <a:t>Open </a:t>
            </a:r>
            <a:r>
              <a:rPr lang="nb-NO" dirty="0" err="1"/>
              <a:t>App.xaml</a:t>
            </a:r>
            <a:r>
              <a:rPr lang="nb-NO" dirty="0"/>
              <a:t> </a:t>
            </a:r>
            <a:r>
              <a:rPr lang="nb-NO" dirty="0" err="1"/>
              <a:t>code</a:t>
            </a:r>
            <a:r>
              <a:rPr lang="nb-NO" dirty="0"/>
              <a:t>-</a:t>
            </a:r>
            <a:r>
              <a:rPr lang="nb-NO" dirty="0" err="1"/>
              <a:t>behind</a:t>
            </a:r>
            <a:r>
              <a:rPr lang="nb-NO" dirty="0"/>
              <a:t>-file and </a:t>
            </a:r>
            <a:r>
              <a:rPr lang="nb-NO" dirty="0" err="1"/>
              <a:t>change</a:t>
            </a:r>
            <a:r>
              <a:rPr lang="nb-NO" dirty="0"/>
              <a:t>:</a:t>
            </a:r>
            <a:br>
              <a:rPr lang="nb-NO" dirty="0"/>
            </a:br>
            <a:r>
              <a:rPr lang="nb-NO" dirty="0"/>
              <a:t>«</a:t>
            </a:r>
            <a:r>
              <a:rPr lang="nb-NO" dirty="0" err="1"/>
              <a:t>MainPage</a:t>
            </a:r>
            <a:r>
              <a:rPr lang="nb-NO" dirty="0"/>
              <a:t> = </a:t>
            </a:r>
            <a:r>
              <a:rPr lang="nb-NO" dirty="0" err="1"/>
              <a:t>new</a:t>
            </a:r>
            <a:r>
              <a:rPr lang="nb-NO" dirty="0"/>
              <a:t> </a:t>
            </a:r>
            <a:r>
              <a:rPr lang="nb-NO" dirty="0" err="1"/>
              <a:t>MainPage</a:t>
            </a:r>
            <a:r>
              <a:rPr lang="nb-NO" dirty="0"/>
              <a:t>();» to</a:t>
            </a:r>
            <a:br>
              <a:rPr lang="nb-NO" dirty="0"/>
            </a:br>
            <a:r>
              <a:rPr lang="nb-NO" dirty="0"/>
              <a:t>«</a:t>
            </a:r>
            <a:r>
              <a:rPr lang="nb-NO" dirty="0" err="1"/>
              <a:t>MainPage</a:t>
            </a:r>
            <a:r>
              <a:rPr lang="nb-NO" dirty="0"/>
              <a:t> = </a:t>
            </a:r>
            <a:r>
              <a:rPr lang="nb-NO" dirty="0" err="1"/>
              <a:t>new</a:t>
            </a:r>
            <a:r>
              <a:rPr lang="nb-NO" dirty="0"/>
              <a:t> </a:t>
            </a:r>
            <a:r>
              <a:rPr lang="nb-NO" dirty="0" err="1" smtClean="0"/>
              <a:t>OnboardingPage</a:t>
            </a:r>
            <a:r>
              <a:rPr lang="nb-NO" dirty="0" smtClean="0"/>
              <a:t>();»</a:t>
            </a:r>
            <a:r>
              <a:rPr lang="nb-NO" dirty="0"/>
              <a:t/>
            </a:r>
            <a:br>
              <a:rPr lang="nb-NO" dirty="0"/>
            </a:br>
            <a:r>
              <a:rPr lang="nb-NO" dirty="0"/>
              <a:t/>
            </a:r>
            <a:br>
              <a:rPr lang="nb-NO" dirty="0"/>
            </a:br>
            <a:r>
              <a:rPr lang="nb-NO" dirty="0"/>
              <a:t>and </a:t>
            </a:r>
            <a:r>
              <a:rPr lang="nb-NO" dirty="0" err="1"/>
              <a:t>add</a:t>
            </a:r>
            <a:r>
              <a:rPr lang="nb-NO" dirty="0"/>
              <a:t> «</a:t>
            </a:r>
            <a:r>
              <a:rPr lang="nb-NO" dirty="0" err="1"/>
              <a:t>using</a:t>
            </a:r>
            <a:r>
              <a:rPr lang="nb-NO" dirty="0"/>
              <a:t> </a:t>
            </a:r>
            <a:r>
              <a:rPr lang="nb-NO" dirty="0" err="1"/>
              <a:t>XamGoals</a:t>
            </a:r>
            <a:r>
              <a:rPr lang="nb-NO" dirty="0" err="1" smtClean="0"/>
              <a:t>.Views</a:t>
            </a:r>
            <a:r>
              <a:rPr lang="nb-NO" dirty="0"/>
              <a:t>;» at </a:t>
            </a:r>
            <a:r>
              <a:rPr lang="nb-NO" dirty="0" err="1"/>
              <a:t>the</a:t>
            </a:r>
            <a:r>
              <a:rPr lang="nb-NO" dirty="0"/>
              <a:t> </a:t>
            </a:r>
            <a:r>
              <a:rPr lang="nb-NO" dirty="0" err="1"/>
              <a:t>top</a:t>
            </a:r>
            <a:r>
              <a:rPr lang="nb-NO" dirty="0"/>
              <a:t>.</a:t>
            </a:r>
            <a:endParaRPr lang="nb-NO" dirty="0" smtClean="0"/>
          </a:p>
          <a:p>
            <a:pPr marL="457200" indent="-457200">
              <a:buFont typeface="+mj-lt"/>
              <a:buAutoNum type="arabicPeriod"/>
            </a:pPr>
            <a:r>
              <a:rPr lang="nb-NO" dirty="0" smtClean="0"/>
              <a:t>Run </a:t>
            </a:r>
            <a:r>
              <a:rPr lang="nb-NO" dirty="0" err="1" smtClean="0"/>
              <a:t>the</a:t>
            </a:r>
            <a:r>
              <a:rPr lang="nb-NO" dirty="0" smtClean="0"/>
              <a:t> </a:t>
            </a:r>
            <a:r>
              <a:rPr lang="nb-NO" dirty="0" err="1" smtClean="0"/>
              <a:t>App</a:t>
            </a:r>
            <a:r>
              <a:rPr lang="nb-NO" dirty="0" smtClean="0"/>
              <a:t> to </a:t>
            </a:r>
            <a:r>
              <a:rPr lang="nb-NO" dirty="0" err="1" smtClean="0"/>
              <a:t>verify</a:t>
            </a:r>
            <a:r>
              <a:rPr lang="nb-NO" dirty="0" smtClean="0"/>
              <a:t> </a:t>
            </a:r>
          </a:p>
          <a:p>
            <a:pPr marL="0" indent="0">
              <a:buNone/>
            </a:pPr>
            <a:endParaRPr lang="nb-NO" dirty="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a:t>
            </a:r>
            <a:r>
              <a:rPr lang="nb-NO" dirty="0" err="1" smtClean="0"/>
              <a:t>Startup</a:t>
            </a:r>
            <a:r>
              <a:rPr lang="nb-NO" dirty="0" smtClean="0"/>
              <a:t> </a:t>
            </a:r>
            <a:r>
              <a:rPr lang="nb-NO" dirty="0" smtClean="0"/>
              <a:t>Page</a:t>
            </a:r>
            <a:endParaRPr dirty="0"/>
          </a:p>
        </p:txBody>
      </p:sp>
    </p:spTree>
    <p:extLst>
      <p:ext uri="{BB962C8B-B14F-4D97-AF65-F5344CB8AC3E}">
        <p14:creationId xmlns:p14="http://schemas.microsoft.com/office/powerpoint/2010/main" val="417407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nb-NO" sz="1800" dirty="0" smtClean="0">
                <a:solidFill>
                  <a:schemeClr val="bg1">
                    <a:lumMod val="50000"/>
                  </a:schemeClr>
                </a:solidFill>
              </a:rPr>
              <a:t>&lt;</a:t>
            </a:r>
            <a:r>
              <a:rPr lang="nb-NO" sz="1800" dirty="0" err="1" smtClean="0">
                <a:solidFill>
                  <a:schemeClr val="bg1">
                    <a:lumMod val="50000"/>
                  </a:schemeClr>
                </a:solidFill>
              </a:rPr>
              <a:t>ContentPage</a:t>
            </a:r>
            <a:r>
              <a:rPr lang="nb-NO" sz="1800" dirty="0" smtClean="0">
                <a:solidFill>
                  <a:schemeClr val="bg1">
                    <a:lumMod val="50000"/>
                  </a:schemeClr>
                </a:solidFill>
              </a:rPr>
              <a:t> </a:t>
            </a:r>
            <a:r>
              <a:rPr lang="nb-NO" sz="1800" dirty="0" err="1" smtClean="0">
                <a:solidFill>
                  <a:schemeClr val="accent1"/>
                </a:solidFill>
              </a:rPr>
              <a:t>xmlns:cv</a:t>
            </a:r>
            <a:r>
              <a:rPr lang="nb-NO" sz="1800" dirty="0">
                <a:solidFill>
                  <a:schemeClr val="accent1"/>
                </a:solidFill>
              </a:rPr>
              <a:t>="</a:t>
            </a:r>
            <a:r>
              <a:rPr lang="nb-NO" sz="1800" dirty="0" err="1" smtClean="0">
                <a:solidFill>
                  <a:schemeClr val="accent1"/>
                </a:solidFill>
              </a:rPr>
              <a:t>clr-namespace:CarouselView.FormsPlugin.Abstractions;assembly</a:t>
            </a:r>
            <a:r>
              <a:rPr lang="nb-NO" sz="1800" dirty="0" smtClean="0">
                <a:solidFill>
                  <a:schemeClr val="accent1"/>
                </a:solidFill>
              </a:rPr>
              <a:t>=</a:t>
            </a:r>
            <a:r>
              <a:rPr lang="nb-NO" sz="1800" dirty="0" err="1" smtClean="0">
                <a:solidFill>
                  <a:schemeClr val="accent1"/>
                </a:solidFill>
              </a:rPr>
              <a:t>CarouselView.FormsPlugin.Abstractions</a:t>
            </a:r>
            <a:r>
              <a:rPr lang="nb-NO" sz="1800" dirty="0">
                <a:solidFill>
                  <a:schemeClr val="accent1"/>
                </a:solidFill>
              </a:rPr>
              <a:t>"</a:t>
            </a:r>
            <a:r>
              <a:rPr lang="nb-NO" sz="1800" dirty="0" smtClean="0">
                <a:solidFill>
                  <a:schemeClr val="bg1">
                    <a:lumMod val="50000"/>
                  </a:schemeClr>
                </a:solidFill>
              </a:rPr>
              <a:t>&gt;</a:t>
            </a:r>
            <a:endParaRPr lang="nb-NO" sz="1800" dirty="0" smtClean="0">
              <a:solidFill>
                <a:schemeClr val="bg1">
                  <a:lumMod val="50000"/>
                </a:schemeClr>
              </a:solidFill>
            </a:endParaRPr>
          </a:p>
          <a:p>
            <a:pPr marL="457200" lvl="1" indent="0">
              <a:buNone/>
            </a:pPr>
            <a:r>
              <a:rPr lang="nb-NO" sz="1800" dirty="0"/>
              <a:t>&lt;Grid </a:t>
            </a:r>
            <a:r>
              <a:rPr lang="nb-NO" sz="1800" dirty="0" err="1"/>
              <a:t>Padding</a:t>
            </a:r>
            <a:r>
              <a:rPr lang="nb-NO" sz="1800" dirty="0"/>
              <a:t>="0,32,0,30"&gt;</a:t>
            </a:r>
          </a:p>
          <a:p>
            <a:pPr marL="457200" lvl="1" indent="0">
              <a:buNone/>
            </a:pPr>
            <a:r>
              <a:rPr lang="nb-NO" sz="1800" dirty="0"/>
              <a:t>        &lt;</a:t>
            </a:r>
            <a:r>
              <a:rPr lang="nb-NO" sz="1800" dirty="0" err="1"/>
              <a:t>Grid.RowDefinitions</a:t>
            </a:r>
            <a:r>
              <a:rPr lang="nb-NO" sz="1800" dirty="0"/>
              <a:t>&gt;</a:t>
            </a:r>
          </a:p>
          <a:p>
            <a:pPr marL="457200" lvl="1" indent="0">
              <a:buNone/>
            </a:pPr>
            <a:r>
              <a:rPr lang="nb-NO" sz="1800" dirty="0"/>
              <a:t>            &lt;</a:t>
            </a:r>
            <a:r>
              <a:rPr lang="nb-NO" sz="1800" dirty="0" err="1"/>
              <a:t>RowDefinition</a:t>
            </a:r>
            <a:r>
              <a:rPr lang="nb-NO" sz="1800" dirty="0"/>
              <a:t> </a:t>
            </a:r>
            <a:r>
              <a:rPr lang="nb-NO" sz="1800" dirty="0" err="1"/>
              <a:t>Height</a:t>
            </a:r>
            <a:r>
              <a:rPr lang="nb-NO" sz="1800" dirty="0" smtClean="0"/>
              <a:t>="*" </a:t>
            </a:r>
            <a:r>
              <a:rPr lang="nb-NO" sz="1800" dirty="0"/>
              <a:t>/&gt;</a:t>
            </a:r>
          </a:p>
          <a:p>
            <a:pPr marL="457200" lvl="1" indent="0">
              <a:buNone/>
            </a:pPr>
            <a:r>
              <a:rPr lang="nb-NO" sz="1800" dirty="0"/>
              <a:t>            &lt;</a:t>
            </a:r>
            <a:r>
              <a:rPr lang="nb-NO" sz="1800" dirty="0" err="1"/>
              <a:t>RowDefinition</a:t>
            </a:r>
            <a:r>
              <a:rPr lang="nb-NO" sz="1800" dirty="0"/>
              <a:t> </a:t>
            </a:r>
            <a:r>
              <a:rPr lang="nb-NO" sz="1800" dirty="0" err="1"/>
              <a:t>Height</a:t>
            </a:r>
            <a:r>
              <a:rPr lang="nb-NO" sz="1800" dirty="0"/>
              <a:t>="50" /&gt;</a:t>
            </a:r>
          </a:p>
          <a:p>
            <a:pPr marL="457200" lvl="1" indent="0">
              <a:buNone/>
            </a:pPr>
            <a:r>
              <a:rPr lang="nb-NO" sz="1800" dirty="0"/>
              <a:t>        &lt;/</a:t>
            </a:r>
            <a:r>
              <a:rPr lang="nb-NO" sz="1800" dirty="0" err="1"/>
              <a:t>Grid.RowDefinitions</a:t>
            </a:r>
            <a:r>
              <a:rPr lang="nb-NO" sz="1800" dirty="0"/>
              <a:t>&gt;</a:t>
            </a:r>
          </a:p>
          <a:p>
            <a:pPr marL="457200" lvl="1" indent="0">
              <a:buNone/>
            </a:pPr>
            <a:r>
              <a:rPr lang="nb-NO" sz="1800" dirty="0"/>
              <a:t>        </a:t>
            </a:r>
          </a:p>
          <a:p>
            <a:pPr marL="457200" lvl="1" indent="0">
              <a:buNone/>
            </a:pPr>
            <a:r>
              <a:rPr lang="nb-NO" sz="1800" dirty="0"/>
              <a:t>        &lt;</a:t>
            </a:r>
            <a:r>
              <a:rPr lang="nb-NO" sz="1800" dirty="0" err="1"/>
              <a:t>Grid.ColumnDefinitions</a:t>
            </a:r>
            <a:r>
              <a:rPr lang="nb-NO" sz="1800" dirty="0"/>
              <a:t>&gt;</a:t>
            </a:r>
          </a:p>
          <a:p>
            <a:pPr marL="457200" lvl="1" indent="0">
              <a:buNone/>
            </a:pPr>
            <a:r>
              <a:rPr lang="nb-NO" sz="1800" dirty="0"/>
              <a:t>            &lt;</a:t>
            </a:r>
            <a:r>
              <a:rPr lang="nb-NO" sz="1800" dirty="0" err="1"/>
              <a:t>ColumnDefinition</a:t>
            </a:r>
            <a:r>
              <a:rPr lang="nb-NO" sz="1800" dirty="0"/>
              <a:t> Width="1*" /&gt;</a:t>
            </a:r>
          </a:p>
          <a:p>
            <a:pPr marL="457200" lvl="1" indent="0">
              <a:buNone/>
            </a:pPr>
            <a:r>
              <a:rPr lang="nb-NO" sz="1800" dirty="0"/>
              <a:t>            &lt;</a:t>
            </a:r>
            <a:r>
              <a:rPr lang="nb-NO" sz="1800" dirty="0" err="1"/>
              <a:t>ColumnDefinition</a:t>
            </a:r>
            <a:r>
              <a:rPr lang="nb-NO" sz="1800" dirty="0"/>
              <a:t> Width="1*" /&gt;</a:t>
            </a:r>
          </a:p>
          <a:p>
            <a:pPr marL="457200" lvl="1" indent="0">
              <a:buNone/>
            </a:pPr>
            <a:r>
              <a:rPr lang="nb-NO" sz="1800" dirty="0"/>
              <a:t>        &lt;/</a:t>
            </a:r>
            <a:r>
              <a:rPr lang="nb-NO" sz="1800" dirty="0" err="1"/>
              <a:t>Grid.ColumnDefinitions</a:t>
            </a:r>
            <a:r>
              <a:rPr lang="nb-NO" sz="1800" dirty="0" smtClean="0"/>
              <a:t>&gt;</a:t>
            </a:r>
          </a:p>
          <a:p>
            <a:pPr marL="457200" lvl="1" indent="0">
              <a:buNone/>
            </a:pPr>
            <a:r>
              <a:rPr lang="nb-NO" sz="1800" dirty="0"/>
              <a:t>&lt;/Grid&gt;</a:t>
            </a:r>
          </a:p>
          <a:p>
            <a:pPr marL="0" indent="0">
              <a:buNone/>
            </a:pPr>
            <a:r>
              <a:rPr lang="nb-NO" sz="1800" dirty="0">
                <a:solidFill>
                  <a:schemeClr val="bg1">
                    <a:lumMod val="50000"/>
                  </a:schemeClr>
                </a:solidFill>
              </a:rPr>
              <a:t>&lt;/</a:t>
            </a:r>
            <a:r>
              <a:rPr lang="nb-NO" sz="1800" dirty="0" err="1">
                <a:solidFill>
                  <a:schemeClr val="bg1">
                    <a:lumMod val="50000"/>
                  </a:schemeClr>
                </a:solidFill>
              </a:rPr>
              <a:t>ContentPage</a:t>
            </a:r>
            <a:r>
              <a:rPr lang="nb-NO" sz="1800" dirty="0">
                <a:solidFill>
                  <a:schemeClr val="bg1">
                    <a:lumMod val="50000"/>
                  </a:schemeClr>
                </a:solidFill>
              </a:rPr>
              <a:t>&gt;</a:t>
            </a:r>
          </a:p>
          <a:p>
            <a:pPr marL="0" indent="0">
              <a:buNone/>
            </a:pPr>
            <a:r>
              <a:rPr lang="nb-NO" sz="1800" dirty="0" smtClean="0">
                <a:solidFill>
                  <a:schemeClr val="bg1">
                    <a:lumMod val="50000"/>
                  </a:schemeClr>
                </a:solidFill>
              </a:rPr>
              <a:t>//</a:t>
            </a:r>
            <a:r>
              <a:rPr lang="nb-NO" sz="1800" dirty="0" err="1">
                <a:solidFill>
                  <a:schemeClr val="bg1">
                    <a:lumMod val="50000"/>
                  </a:schemeClr>
                </a:solidFill>
              </a:rPr>
              <a:t>c</a:t>
            </a:r>
            <a:r>
              <a:rPr lang="nb-NO" sz="1800" dirty="0" err="1" smtClean="0">
                <a:solidFill>
                  <a:schemeClr val="bg1">
                    <a:lumMod val="50000"/>
                  </a:schemeClr>
                </a:solidFill>
              </a:rPr>
              <a:t>omplete</a:t>
            </a:r>
            <a:r>
              <a:rPr lang="nb-NO" sz="1800" dirty="0" smtClean="0">
                <a:solidFill>
                  <a:schemeClr val="bg1">
                    <a:lumMod val="50000"/>
                  </a:schemeClr>
                </a:solidFill>
              </a:rPr>
              <a:t> </a:t>
            </a:r>
            <a:r>
              <a:rPr lang="nb-NO" sz="1800" dirty="0" err="1" smtClean="0">
                <a:solidFill>
                  <a:schemeClr val="bg1">
                    <a:lumMod val="50000"/>
                  </a:schemeClr>
                </a:solidFill>
              </a:rPr>
              <a:t>code</a:t>
            </a:r>
            <a:r>
              <a:rPr lang="nb-NO" sz="1800" dirty="0" smtClean="0">
                <a:solidFill>
                  <a:schemeClr val="bg1">
                    <a:lumMod val="50000"/>
                  </a:schemeClr>
                </a:solidFill>
              </a:rPr>
              <a:t> </a:t>
            </a:r>
            <a:r>
              <a:rPr lang="nb-NO" sz="1800" dirty="0" err="1" smtClean="0">
                <a:solidFill>
                  <a:schemeClr val="bg1">
                    <a:lumMod val="50000"/>
                  </a:schemeClr>
                </a:solidFill>
              </a:rPr>
              <a:t>can</a:t>
            </a:r>
            <a:r>
              <a:rPr lang="nb-NO" sz="1800" dirty="0" smtClean="0">
                <a:solidFill>
                  <a:schemeClr val="bg1">
                    <a:lumMod val="50000"/>
                  </a:schemeClr>
                </a:solidFill>
              </a:rPr>
              <a:t> be </a:t>
            </a:r>
            <a:r>
              <a:rPr lang="nb-NO" sz="1800" dirty="0" err="1" smtClean="0">
                <a:solidFill>
                  <a:schemeClr val="bg1">
                    <a:lumMod val="50000"/>
                  </a:schemeClr>
                </a:solidFill>
              </a:rPr>
              <a:t>found</a:t>
            </a:r>
            <a:r>
              <a:rPr lang="nb-NO" sz="1800" dirty="0" smtClean="0">
                <a:solidFill>
                  <a:schemeClr val="bg1">
                    <a:lumMod val="50000"/>
                  </a:schemeClr>
                </a:solidFill>
              </a:rPr>
              <a:t> at </a:t>
            </a:r>
            <a:r>
              <a:rPr lang="nb-NO" sz="1800" dirty="0" err="1" smtClean="0">
                <a:solidFill>
                  <a:schemeClr val="bg1">
                    <a:lumMod val="50000"/>
                  </a:schemeClr>
                </a:solidFill>
              </a:rPr>
              <a:t>github</a:t>
            </a:r>
            <a:r>
              <a:rPr lang="nb-NO" sz="1800" dirty="0">
                <a:solidFill>
                  <a:schemeClr val="bg1">
                    <a:lumMod val="50000"/>
                  </a:schemeClr>
                </a:solidFill>
              </a:rPr>
              <a:t>: </a:t>
            </a:r>
            <a:r>
              <a:rPr lang="nb-NO" sz="1800" dirty="0">
                <a:solidFill>
                  <a:schemeClr val="bg1">
                    <a:lumMod val="50000"/>
                  </a:schemeClr>
                </a:solidFill>
                <a:hlinkClick r:id="rId2"/>
              </a:rPr>
              <a:t>https://github.com/StargrrlMoonlight/Oslo-Xamarin-Meetup</a:t>
            </a:r>
            <a:endParaRPr lang="nb-NO" sz="1800" dirty="0">
              <a:solidFill>
                <a:schemeClr val="bg1">
                  <a:lumMod val="50000"/>
                </a:schemeClr>
              </a:solidFill>
            </a:endParaRP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a:t>
            </a:r>
            <a:r>
              <a:rPr lang="nb-NO" dirty="0" err="1" smtClean="0"/>
              <a:t>Onboarding</a:t>
            </a:r>
            <a:r>
              <a:rPr lang="nb-NO" dirty="0" smtClean="0"/>
              <a:t> Layout</a:t>
            </a:r>
            <a:endParaRPr dirty="0"/>
          </a:p>
        </p:txBody>
      </p:sp>
    </p:spTree>
    <p:extLst>
      <p:ext uri="{BB962C8B-B14F-4D97-AF65-F5344CB8AC3E}">
        <p14:creationId xmlns:p14="http://schemas.microsoft.com/office/powerpoint/2010/main" val="108152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lnSpcReduction="10000"/>
          </a:bodyPr>
          <a:lstStyle/>
          <a:p>
            <a:r>
              <a:rPr lang="nb-NO" dirty="0" err="1" smtClean="0"/>
              <a:t>Task</a:t>
            </a:r>
            <a:r>
              <a:rPr lang="nb-NO" dirty="0" smtClean="0"/>
              <a:t> 1: </a:t>
            </a:r>
            <a:r>
              <a:rPr lang="nb-NO" dirty="0" smtClean="0"/>
              <a:t/>
            </a:r>
            <a:br>
              <a:rPr lang="nb-NO" dirty="0" smtClean="0"/>
            </a:br>
            <a:r>
              <a:rPr lang="nb-NO" dirty="0" err="1" smtClean="0"/>
              <a:t>Create</a:t>
            </a:r>
            <a:r>
              <a:rPr lang="nb-NO" dirty="0" smtClean="0"/>
              <a:t> </a:t>
            </a:r>
            <a:r>
              <a:rPr lang="nb-NO" dirty="0"/>
              <a:t>a </a:t>
            </a:r>
            <a:r>
              <a:rPr lang="nb-NO" dirty="0" err="1"/>
              <a:t>custom</a:t>
            </a:r>
            <a:r>
              <a:rPr lang="nb-NO" dirty="0"/>
              <a:t> Button </a:t>
            </a:r>
            <a:r>
              <a:rPr lang="nb-NO" dirty="0" err="1"/>
              <a:t>control</a:t>
            </a:r>
            <a:r>
              <a:rPr lang="nb-NO" dirty="0"/>
              <a:t> «</a:t>
            </a:r>
            <a:r>
              <a:rPr lang="nb-NO" dirty="0" err="1" smtClean="0"/>
              <a:t>RoundedButton</a:t>
            </a:r>
            <a:endParaRPr lang="nb-NO" dirty="0"/>
          </a:p>
        </p:txBody>
      </p:sp>
    </p:spTree>
    <p:extLst>
      <p:ext uri="{BB962C8B-B14F-4D97-AF65-F5344CB8AC3E}">
        <p14:creationId xmlns:p14="http://schemas.microsoft.com/office/powerpoint/2010/main" val="875141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xfrm>
            <a:off x="963048" y="2208627"/>
            <a:ext cx="10278195" cy="3850445"/>
          </a:xfrm>
          <a:prstGeom prst="rect">
            <a:avLst/>
          </a:prstGeom>
        </p:spPr>
        <p:txBody>
          <a:bodyPr/>
          <a:lstStyle/>
          <a:p>
            <a:pPr marL="0" indent="0">
              <a:buNone/>
            </a:pPr>
            <a:r>
              <a:rPr lang="nb-NO" sz="1600" dirty="0" smtClean="0">
                <a:solidFill>
                  <a:schemeClr val="tx1">
                    <a:lumMod val="50000"/>
                    <a:lumOff val="50000"/>
                  </a:schemeClr>
                </a:solidFill>
              </a:rPr>
              <a:t>&lt;</a:t>
            </a:r>
            <a:r>
              <a:rPr lang="nb-NO" sz="1600" dirty="0">
                <a:solidFill>
                  <a:schemeClr val="tx1">
                    <a:lumMod val="50000"/>
                    <a:lumOff val="50000"/>
                  </a:schemeClr>
                </a:solidFill>
              </a:rPr>
              <a:t>Grid </a:t>
            </a:r>
            <a:r>
              <a:rPr lang="nb-NO" sz="1600" dirty="0" err="1">
                <a:solidFill>
                  <a:schemeClr val="tx1">
                    <a:lumMod val="50000"/>
                    <a:lumOff val="50000"/>
                  </a:schemeClr>
                </a:solidFill>
              </a:rPr>
              <a:t>Padding</a:t>
            </a:r>
            <a:r>
              <a:rPr lang="nb-NO" sz="1600" dirty="0">
                <a:solidFill>
                  <a:schemeClr val="tx1">
                    <a:lumMod val="50000"/>
                    <a:lumOff val="50000"/>
                  </a:schemeClr>
                </a:solidFill>
              </a:rPr>
              <a:t>="0,32,0,30"&gt;</a:t>
            </a:r>
          </a:p>
          <a:p>
            <a:pPr marL="0" indent="0">
              <a:buNone/>
            </a:pPr>
            <a:r>
              <a:rPr lang="nb-NO" sz="1600" dirty="0" smtClean="0">
                <a:solidFill>
                  <a:schemeClr val="tx1">
                    <a:lumMod val="50000"/>
                    <a:lumOff val="50000"/>
                  </a:schemeClr>
                </a:solidFill>
              </a:rPr>
              <a:t>         ….</a:t>
            </a:r>
            <a:endParaRPr lang="nb-NO" sz="1600" dirty="0">
              <a:solidFill>
                <a:schemeClr val="tx1">
                  <a:lumMod val="50000"/>
                  <a:lumOff val="50000"/>
                </a:schemeClr>
              </a:solidFill>
            </a:endParaRPr>
          </a:p>
          <a:p>
            <a:pPr marL="0" indent="0">
              <a:buNone/>
            </a:pPr>
            <a:r>
              <a:rPr lang="nb-NO" sz="1600" dirty="0">
                <a:solidFill>
                  <a:schemeClr val="tx1">
                    <a:lumMod val="50000"/>
                    <a:lumOff val="50000"/>
                  </a:schemeClr>
                </a:solidFill>
              </a:rPr>
              <a:t>        &lt;</a:t>
            </a:r>
            <a:r>
              <a:rPr lang="nb-NO" sz="1600" dirty="0" err="1">
                <a:solidFill>
                  <a:schemeClr val="tx1">
                    <a:lumMod val="50000"/>
                    <a:lumOff val="50000"/>
                  </a:schemeClr>
                </a:solidFill>
              </a:rPr>
              <a:t>Grid.ColumnDefinitions</a:t>
            </a:r>
            <a:r>
              <a:rPr lang="nb-NO" sz="1600" dirty="0">
                <a:solidFill>
                  <a:schemeClr val="tx1">
                    <a:lumMod val="50000"/>
                    <a:lumOff val="50000"/>
                  </a:schemeClr>
                </a:solidFill>
              </a:rPr>
              <a:t>&gt;</a:t>
            </a:r>
          </a:p>
          <a:p>
            <a:pPr marL="0" indent="0">
              <a:buNone/>
            </a:pPr>
            <a:r>
              <a:rPr lang="nb-NO" sz="1600" dirty="0">
                <a:solidFill>
                  <a:schemeClr val="tx1">
                    <a:lumMod val="50000"/>
                    <a:lumOff val="50000"/>
                  </a:schemeClr>
                </a:solidFill>
              </a:rPr>
              <a:t>            &lt;</a:t>
            </a:r>
            <a:r>
              <a:rPr lang="nb-NO" sz="1600" dirty="0" err="1">
                <a:solidFill>
                  <a:schemeClr val="tx1">
                    <a:lumMod val="50000"/>
                    <a:lumOff val="50000"/>
                  </a:schemeClr>
                </a:solidFill>
              </a:rPr>
              <a:t>ColumnDefinition</a:t>
            </a:r>
            <a:r>
              <a:rPr lang="nb-NO" sz="1600" dirty="0">
                <a:solidFill>
                  <a:schemeClr val="tx1">
                    <a:lumMod val="50000"/>
                    <a:lumOff val="50000"/>
                  </a:schemeClr>
                </a:solidFill>
              </a:rPr>
              <a:t> Width="1*" /&gt;</a:t>
            </a:r>
          </a:p>
          <a:p>
            <a:pPr marL="0" indent="0">
              <a:buNone/>
            </a:pPr>
            <a:r>
              <a:rPr lang="nb-NO" sz="1600" dirty="0">
                <a:solidFill>
                  <a:schemeClr val="tx1">
                    <a:lumMod val="50000"/>
                    <a:lumOff val="50000"/>
                  </a:schemeClr>
                </a:solidFill>
              </a:rPr>
              <a:t>            &lt;</a:t>
            </a:r>
            <a:r>
              <a:rPr lang="nb-NO" sz="1600" dirty="0" err="1">
                <a:solidFill>
                  <a:schemeClr val="tx1">
                    <a:lumMod val="50000"/>
                    <a:lumOff val="50000"/>
                  </a:schemeClr>
                </a:solidFill>
              </a:rPr>
              <a:t>ColumnDefinition</a:t>
            </a:r>
            <a:r>
              <a:rPr lang="nb-NO" sz="1600" dirty="0">
                <a:solidFill>
                  <a:schemeClr val="tx1">
                    <a:lumMod val="50000"/>
                    <a:lumOff val="50000"/>
                  </a:schemeClr>
                </a:solidFill>
              </a:rPr>
              <a:t> Width="1*" /&gt;</a:t>
            </a:r>
          </a:p>
          <a:p>
            <a:pPr marL="0" indent="0">
              <a:buNone/>
            </a:pPr>
            <a:r>
              <a:rPr lang="nb-NO" sz="1600" dirty="0">
                <a:solidFill>
                  <a:schemeClr val="tx1">
                    <a:lumMod val="50000"/>
                    <a:lumOff val="50000"/>
                  </a:schemeClr>
                </a:solidFill>
              </a:rPr>
              <a:t>        &lt;/</a:t>
            </a:r>
            <a:r>
              <a:rPr lang="nb-NO" sz="1600" dirty="0" err="1">
                <a:solidFill>
                  <a:schemeClr val="tx1">
                    <a:lumMod val="50000"/>
                    <a:lumOff val="50000"/>
                  </a:schemeClr>
                </a:solidFill>
              </a:rPr>
              <a:t>Grid.ColumnDefinitions</a:t>
            </a:r>
            <a:r>
              <a:rPr lang="nb-NO" sz="1600" dirty="0" smtClean="0">
                <a:solidFill>
                  <a:schemeClr val="tx1">
                    <a:lumMod val="50000"/>
                    <a:lumOff val="50000"/>
                  </a:schemeClr>
                </a:solidFill>
              </a:rPr>
              <a:t>&gt;</a:t>
            </a:r>
          </a:p>
          <a:p>
            <a:pPr marL="457200" lvl="1" indent="0">
              <a:buNone/>
            </a:pPr>
            <a:r>
              <a:rPr lang="nb-NO" sz="1800" dirty="0" smtClean="0"/>
              <a:t>	</a:t>
            </a:r>
          </a:p>
          <a:p>
            <a:pPr marL="457200" lvl="1" indent="0">
              <a:buNone/>
            </a:pPr>
            <a:r>
              <a:rPr lang="nb-NO" sz="1600" dirty="0" smtClean="0"/>
              <a:t>&lt;</a:t>
            </a:r>
            <a:r>
              <a:rPr lang="nb-NO" sz="1600" dirty="0" err="1" smtClean="0"/>
              <a:t>custom:RoundedButton</a:t>
            </a:r>
            <a:r>
              <a:rPr lang="nb-NO" sz="1600" dirty="0" smtClean="0"/>
              <a:t> </a:t>
            </a:r>
            <a:r>
              <a:rPr lang="nb-NO" sz="1600" dirty="0"/>
              <a:t>Margin="20,0,0,0" </a:t>
            </a:r>
            <a:r>
              <a:rPr lang="nb-NO" sz="1600" dirty="0" err="1">
                <a:solidFill>
                  <a:schemeClr val="accent1"/>
                </a:solidFill>
              </a:rPr>
              <a:t>Grid.Row</a:t>
            </a:r>
            <a:r>
              <a:rPr lang="nb-NO" sz="1600" dirty="0">
                <a:solidFill>
                  <a:schemeClr val="accent1"/>
                </a:solidFill>
              </a:rPr>
              <a:t>="1" </a:t>
            </a:r>
            <a:r>
              <a:rPr lang="nb-NO" sz="1600" dirty="0" err="1">
                <a:solidFill>
                  <a:schemeClr val="accent1"/>
                </a:solidFill>
              </a:rPr>
              <a:t>Grid.Column</a:t>
            </a:r>
            <a:r>
              <a:rPr lang="nb-NO" sz="1600" dirty="0">
                <a:solidFill>
                  <a:schemeClr val="accent1"/>
                </a:solidFill>
              </a:rPr>
              <a:t>="0" </a:t>
            </a:r>
            <a:r>
              <a:rPr lang="nb-NO" sz="1600" dirty="0" err="1"/>
              <a:t>HeightRequest</a:t>
            </a:r>
            <a:r>
              <a:rPr lang="nb-NO" sz="1600" dirty="0"/>
              <a:t>="40" </a:t>
            </a:r>
            <a:r>
              <a:rPr lang="nb-NO" sz="1600" dirty="0" err="1"/>
              <a:t>Text</a:t>
            </a:r>
            <a:r>
              <a:rPr lang="nb-NO" sz="1600" dirty="0"/>
              <a:t>="Log in" </a:t>
            </a:r>
            <a:r>
              <a:rPr lang="nb-NO" sz="1600" dirty="0" err="1"/>
              <a:t>Clicked</a:t>
            </a:r>
            <a:r>
              <a:rPr lang="nb-NO" sz="1600" dirty="0"/>
              <a:t>="</a:t>
            </a:r>
            <a:r>
              <a:rPr lang="nb-NO" sz="1600" dirty="0" err="1"/>
              <a:t>OnLogInTapped</a:t>
            </a:r>
            <a:r>
              <a:rPr lang="nb-NO" sz="1600" dirty="0" smtClean="0"/>
              <a:t>"/&gt;</a:t>
            </a:r>
            <a:br>
              <a:rPr lang="nb-NO" sz="1600" dirty="0" smtClean="0"/>
            </a:br>
            <a:endParaRPr lang="nb-NO" sz="1600" dirty="0"/>
          </a:p>
          <a:p>
            <a:pPr marL="457200" lvl="1" indent="0">
              <a:buNone/>
            </a:pPr>
            <a:r>
              <a:rPr lang="nb-NO" sz="1600" dirty="0"/>
              <a:t> </a:t>
            </a:r>
            <a:r>
              <a:rPr lang="nb-NO" sz="1600" dirty="0" smtClean="0"/>
              <a:t>&lt;</a:t>
            </a:r>
            <a:r>
              <a:rPr lang="nb-NO" sz="1600" dirty="0" err="1" smtClean="0"/>
              <a:t>custom:RoundedButton</a:t>
            </a:r>
            <a:r>
              <a:rPr lang="nb-NO" sz="1600" dirty="0" smtClean="0"/>
              <a:t> </a:t>
            </a:r>
            <a:r>
              <a:rPr lang="nb-NO" sz="1600" dirty="0"/>
              <a:t>Margin="0,0,20,0" </a:t>
            </a:r>
            <a:r>
              <a:rPr lang="nb-NO" sz="1600" dirty="0" err="1">
                <a:solidFill>
                  <a:schemeClr val="accent1"/>
                </a:solidFill>
              </a:rPr>
              <a:t>Grid.Row</a:t>
            </a:r>
            <a:r>
              <a:rPr lang="nb-NO" sz="1600" dirty="0">
                <a:solidFill>
                  <a:schemeClr val="accent1"/>
                </a:solidFill>
              </a:rPr>
              <a:t>="1" </a:t>
            </a:r>
            <a:r>
              <a:rPr lang="nb-NO" sz="1600" dirty="0" err="1">
                <a:solidFill>
                  <a:schemeClr val="accent1"/>
                </a:solidFill>
              </a:rPr>
              <a:t>Grid.Column</a:t>
            </a:r>
            <a:r>
              <a:rPr lang="nb-NO" sz="1600" dirty="0">
                <a:solidFill>
                  <a:schemeClr val="accent1"/>
                </a:solidFill>
              </a:rPr>
              <a:t>="1" </a:t>
            </a:r>
            <a:r>
              <a:rPr lang="nb-NO" sz="1600" dirty="0" err="1"/>
              <a:t>HeightRequest</a:t>
            </a:r>
            <a:r>
              <a:rPr lang="nb-NO" sz="1600" dirty="0"/>
              <a:t>="40" </a:t>
            </a:r>
            <a:r>
              <a:rPr lang="nb-NO" sz="1600" dirty="0" err="1"/>
              <a:t>Text</a:t>
            </a:r>
            <a:r>
              <a:rPr lang="nb-NO" sz="1600" dirty="0"/>
              <a:t>="</a:t>
            </a:r>
            <a:r>
              <a:rPr lang="nb-NO" sz="1600" dirty="0" err="1"/>
              <a:t>Sign</a:t>
            </a:r>
            <a:r>
              <a:rPr lang="nb-NO" sz="1600" dirty="0"/>
              <a:t> Up" </a:t>
            </a:r>
            <a:r>
              <a:rPr lang="nb-NO" sz="1600" dirty="0" smtClean="0"/>
              <a:t>/&gt;</a:t>
            </a:r>
          </a:p>
          <a:p>
            <a:pPr marL="457200" lvl="1" indent="0">
              <a:buNone/>
            </a:pPr>
            <a:r>
              <a:rPr lang="nb-NO" sz="1800" dirty="0" smtClean="0"/>
              <a:t/>
            </a:r>
            <a:br>
              <a:rPr lang="nb-NO" sz="1800" dirty="0" smtClean="0"/>
            </a:br>
            <a:r>
              <a:rPr lang="nb-NO" sz="1800" dirty="0" smtClean="0">
                <a:solidFill>
                  <a:schemeClr val="bg1">
                    <a:lumMod val="50000"/>
                  </a:schemeClr>
                </a:solidFill>
              </a:rPr>
              <a:t>//</a:t>
            </a:r>
            <a:r>
              <a:rPr lang="nb-NO" sz="1800" dirty="0" err="1">
                <a:solidFill>
                  <a:schemeClr val="bg1">
                    <a:lumMod val="50000"/>
                  </a:schemeClr>
                </a:solidFill>
              </a:rPr>
              <a:t>c</a:t>
            </a:r>
            <a:r>
              <a:rPr lang="nb-NO" sz="1800" dirty="0" err="1" smtClean="0">
                <a:solidFill>
                  <a:schemeClr val="bg1">
                    <a:lumMod val="50000"/>
                  </a:schemeClr>
                </a:solidFill>
              </a:rPr>
              <a:t>omplete</a:t>
            </a:r>
            <a:r>
              <a:rPr lang="nb-NO" sz="1800" dirty="0" smtClean="0">
                <a:solidFill>
                  <a:schemeClr val="bg1">
                    <a:lumMod val="50000"/>
                  </a:schemeClr>
                </a:solidFill>
              </a:rPr>
              <a:t> </a:t>
            </a:r>
            <a:r>
              <a:rPr lang="nb-NO" sz="1800" dirty="0" err="1" smtClean="0">
                <a:solidFill>
                  <a:schemeClr val="bg1">
                    <a:lumMod val="50000"/>
                  </a:schemeClr>
                </a:solidFill>
              </a:rPr>
              <a:t>code</a:t>
            </a:r>
            <a:r>
              <a:rPr lang="nb-NO" sz="1800" dirty="0" smtClean="0">
                <a:solidFill>
                  <a:schemeClr val="bg1">
                    <a:lumMod val="50000"/>
                  </a:schemeClr>
                </a:solidFill>
              </a:rPr>
              <a:t> </a:t>
            </a:r>
            <a:r>
              <a:rPr lang="nb-NO" sz="1800" dirty="0" err="1" smtClean="0">
                <a:solidFill>
                  <a:schemeClr val="bg1">
                    <a:lumMod val="50000"/>
                  </a:schemeClr>
                </a:solidFill>
              </a:rPr>
              <a:t>can</a:t>
            </a:r>
            <a:r>
              <a:rPr lang="nb-NO" sz="1800" dirty="0" smtClean="0">
                <a:solidFill>
                  <a:schemeClr val="bg1">
                    <a:lumMod val="50000"/>
                  </a:schemeClr>
                </a:solidFill>
              </a:rPr>
              <a:t> be </a:t>
            </a:r>
            <a:r>
              <a:rPr lang="nb-NO" sz="1800" dirty="0" err="1" smtClean="0">
                <a:solidFill>
                  <a:schemeClr val="bg1">
                    <a:lumMod val="50000"/>
                  </a:schemeClr>
                </a:solidFill>
              </a:rPr>
              <a:t>found</a:t>
            </a:r>
            <a:r>
              <a:rPr lang="nb-NO" sz="1800" dirty="0" smtClean="0">
                <a:solidFill>
                  <a:schemeClr val="bg1">
                    <a:lumMod val="50000"/>
                  </a:schemeClr>
                </a:solidFill>
              </a:rPr>
              <a:t> at </a:t>
            </a:r>
            <a:r>
              <a:rPr lang="nb-NO" sz="1800" dirty="0" err="1" smtClean="0">
                <a:solidFill>
                  <a:schemeClr val="bg1">
                    <a:lumMod val="50000"/>
                  </a:schemeClr>
                </a:solidFill>
              </a:rPr>
              <a:t>github</a:t>
            </a:r>
            <a:r>
              <a:rPr lang="nb-NO" sz="1800" dirty="0">
                <a:solidFill>
                  <a:schemeClr val="bg1">
                    <a:lumMod val="50000"/>
                  </a:schemeClr>
                </a:solidFill>
              </a:rPr>
              <a:t>: </a:t>
            </a:r>
            <a:r>
              <a:rPr lang="nb-NO" sz="1800" dirty="0">
                <a:solidFill>
                  <a:schemeClr val="bg1">
                    <a:lumMod val="50000"/>
                  </a:schemeClr>
                </a:solidFill>
                <a:hlinkClick r:id="rId2"/>
              </a:rPr>
              <a:t>https://github.com/StargrrlMoonlight/Oslo-Xamarin-Meetup</a:t>
            </a:r>
            <a:endParaRPr lang="nb-NO" sz="1800" dirty="0">
              <a:solidFill>
                <a:schemeClr val="bg1">
                  <a:lumMod val="50000"/>
                </a:schemeClr>
              </a:solidFill>
            </a:endParaRP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Adding</a:t>
            </a:r>
            <a:r>
              <a:rPr lang="nb-NO" dirty="0" smtClean="0"/>
              <a:t> </a:t>
            </a:r>
            <a:r>
              <a:rPr lang="nb-NO" dirty="0" err="1" smtClean="0"/>
              <a:t>our</a:t>
            </a:r>
            <a:r>
              <a:rPr lang="nb-NO" dirty="0" smtClean="0"/>
              <a:t> </a:t>
            </a:r>
            <a:r>
              <a:rPr lang="nb-NO" dirty="0" err="1" smtClean="0"/>
              <a:t>sign</a:t>
            </a:r>
            <a:r>
              <a:rPr lang="nb-NO" dirty="0" smtClean="0"/>
              <a:t> in </a:t>
            </a:r>
            <a:r>
              <a:rPr lang="nb-NO" dirty="0" err="1" smtClean="0"/>
              <a:t>buttons</a:t>
            </a:r>
            <a:endParaRPr dirty="0"/>
          </a:p>
        </p:txBody>
      </p:sp>
      <p:sp>
        <p:nvSpPr>
          <p:cNvPr id="5" name="Rectangle 4"/>
          <p:cNvSpPr/>
          <p:nvPr/>
        </p:nvSpPr>
        <p:spPr>
          <a:xfrm>
            <a:off x="963048" y="1245644"/>
            <a:ext cx="10080090" cy="923330"/>
          </a:xfrm>
          <a:prstGeom prst="rect">
            <a:avLst/>
          </a:prstGeom>
        </p:spPr>
        <p:txBody>
          <a:bodyPr wrap="square">
            <a:spAutoFit/>
          </a:bodyPr>
          <a:lstStyle/>
          <a:p>
            <a:r>
              <a:rPr lang="nb-NO" dirty="0" err="1" smtClean="0"/>
              <a:t>Task</a:t>
            </a:r>
            <a:r>
              <a:rPr lang="nb-NO" dirty="0" smtClean="0"/>
              <a:t> 1:</a:t>
            </a:r>
            <a:br>
              <a:rPr lang="nb-NO" dirty="0" smtClean="0"/>
            </a:br>
            <a:r>
              <a:rPr lang="nb-NO" dirty="0" err="1" smtClean="0"/>
              <a:t>Create</a:t>
            </a:r>
            <a:r>
              <a:rPr lang="nb-NO" dirty="0" smtClean="0"/>
              <a:t> </a:t>
            </a:r>
            <a:r>
              <a:rPr lang="nb-NO" dirty="0"/>
              <a:t>a </a:t>
            </a:r>
            <a:r>
              <a:rPr lang="nb-NO" dirty="0" err="1"/>
              <a:t>custom</a:t>
            </a:r>
            <a:r>
              <a:rPr lang="nb-NO" dirty="0"/>
              <a:t> Button </a:t>
            </a:r>
            <a:r>
              <a:rPr lang="nb-NO" dirty="0" err="1" smtClean="0"/>
              <a:t>control</a:t>
            </a:r>
            <a:r>
              <a:rPr lang="nb-NO" dirty="0" smtClean="0"/>
              <a:t> «</a:t>
            </a:r>
            <a:r>
              <a:rPr lang="nb-NO" dirty="0" err="1" smtClean="0"/>
              <a:t>RoundedButton</a:t>
            </a:r>
            <a:r>
              <a:rPr lang="nb-NO" dirty="0" smtClean="0"/>
              <a:t>» and </a:t>
            </a:r>
            <a:r>
              <a:rPr lang="nb-NO" dirty="0" err="1" smtClean="0"/>
              <a:t>place</a:t>
            </a:r>
            <a:r>
              <a:rPr lang="nb-NO" dirty="0" smtClean="0"/>
              <a:t> it in </a:t>
            </a:r>
            <a:r>
              <a:rPr lang="nb-NO" dirty="0" err="1" smtClean="0"/>
              <a:t>the</a:t>
            </a:r>
            <a:r>
              <a:rPr lang="nb-NO" dirty="0" smtClean="0"/>
              <a:t> </a:t>
            </a:r>
            <a:r>
              <a:rPr lang="nb-NO" dirty="0" err="1" smtClean="0"/>
              <a:t>UIControl</a:t>
            </a:r>
            <a:r>
              <a:rPr lang="nb-NO" dirty="0" smtClean="0"/>
              <a:t> folder.</a:t>
            </a:r>
            <a:br>
              <a:rPr lang="nb-NO" dirty="0" smtClean="0"/>
            </a:br>
            <a:r>
              <a:rPr lang="nb-NO" dirty="0" err="1" smtClean="0"/>
              <a:t>Add</a:t>
            </a:r>
            <a:r>
              <a:rPr lang="nb-NO" dirty="0" smtClean="0"/>
              <a:t> </a:t>
            </a:r>
            <a:r>
              <a:rPr lang="nb-NO" dirty="0" err="1" smtClean="0"/>
              <a:t>xmlns:custom</a:t>
            </a:r>
            <a:r>
              <a:rPr lang="nb-NO" dirty="0" smtClean="0"/>
              <a:t>="</a:t>
            </a:r>
            <a:r>
              <a:rPr lang="nb-NO" dirty="0" err="1" smtClean="0"/>
              <a:t>clr-namespace:XamGoals.Controls</a:t>
            </a:r>
            <a:r>
              <a:rPr lang="nb-NO" dirty="0" smtClean="0"/>
              <a:t>« to </a:t>
            </a:r>
            <a:r>
              <a:rPr lang="nb-NO" dirty="0" err="1" smtClean="0"/>
              <a:t>the</a:t>
            </a:r>
            <a:r>
              <a:rPr lang="nb-NO" dirty="0" smtClean="0"/>
              <a:t> </a:t>
            </a:r>
            <a:r>
              <a:rPr lang="nb-NO" dirty="0" err="1" smtClean="0"/>
              <a:t>ContentPage</a:t>
            </a:r>
            <a:r>
              <a:rPr lang="nb-NO" dirty="0" smtClean="0"/>
              <a:t> tag.</a:t>
            </a:r>
            <a:endParaRPr lang="nb-NO" dirty="0"/>
          </a:p>
        </p:txBody>
      </p:sp>
    </p:spTree>
    <p:extLst>
      <p:ext uri="{BB962C8B-B14F-4D97-AF65-F5344CB8AC3E}">
        <p14:creationId xmlns:p14="http://schemas.microsoft.com/office/powerpoint/2010/main" val="1480752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a:bodyPr>
          <a:lstStyle/>
          <a:p>
            <a:r>
              <a:rPr lang="nb-NO" dirty="0" err="1" smtClean="0"/>
              <a:t>Task</a:t>
            </a:r>
            <a:r>
              <a:rPr lang="nb-NO" dirty="0" smtClean="0"/>
              <a:t> 2: </a:t>
            </a:r>
            <a:r>
              <a:rPr lang="nb-NO" dirty="0" err="1" smtClean="0"/>
              <a:t>Creating</a:t>
            </a:r>
            <a:r>
              <a:rPr lang="nb-NO" dirty="0" smtClean="0"/>
              <a:t> </a:t>
            </a:r>
            <a:r>
              <a:rPr lang="nb-NO" dirty="0" err="1" smtClean="0"/>
              <a:t>our</a:t>
            </a:r>
            <a:r>
              <a:rPr lang="nb-NO" dirty="0" smtClean="0"/>
              <a:t> </a:t>
            </a:r>
            <a:r>
              <a:rPr lang="nb-NO" dirty="0" err="1" smtClean="0"/>
              <a:t>onboarding</a:t>
            </a:r>
            <a:r>
              <a:rPr lang="nb-NO" dirty="0" smtClean="0"/>
              <a:t> </a:t>
            </a:r>
            <a:r>
              <a:rPr lang="nb-NO" dirty="0" err="1" smtClean="0"/>
              <a:t>cards</a:t>
            </a:r>
            <a:endParaRPr lang="nb-NO" dirty="0" smtClean="0"/>
          </a:p>
          <a:p>
            <a:r>
              <a:rPr lang="nb-NO" sz="2600" dirty="0" smtClean="0"/>
              <a:t>Using https</a:t>
            </a:r>
            <a:r>
              <a:rPr lang="nb-NO" sz="2600" dirty="0"/>
              <a:t>://github.com/alexrainman/CarouselView</a:t>
            </a:r>
            <a:endParaRPr lang="nb-NO" sz="2600" dirty="0"/>
          </a:p>
        </p:txBody>
      </p:sp>
    </p:spTree>
    <p:extLst>
      <p:ext uri="{BB962C8B-B14F-4D97-AF65-F5344CB8AC3E}">
        <p14:creationId xmlns:p14="http://schemas.microsoft.com/office/powerpoint/2010/main" val="812905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393895" y="1218457"/>
            <a:ext cx="11662117" cy="5220443"/>
          </a:xfrm>
        </p:spPr>
        <p:txBody>
          <a:bodyPr/>
          <a:lstStyle/>
          <a:p>
            <a:r>
              <a:rPr lang="en-US" sz="1600" dirty="0"/>
              <a:t>In your iOS and Android </a:t>
            </a:r>
            <a:r>
              <a:rPr lang="en-US" sz="1600" dirty="0" smtClean="0"/>
              <a:t>projects (</a:t>
            </a:r>
            <a:r>
              <a:rPr lang="en-US" sz="1600" dirty="0" err="1" smtClean="0"/>
              <a:t>AppDelegate</a:t>
            </a:r>
            <a:r>
              <a:rPr lang="en-US" sz="1600" dirty="0"/>
              <a:t> </a:t>
            </a:r>
            <a:r>
              <a:rPr lang="en-US" sz="1600" dirty="0" smtClean="0"/>
              <a:t>&amp; </a:t>
            </a:r>
            <a:r>
              <a:rPr lang="en-US" sz="1600" dirty="0" err="1" smtClean="0"/>
              <a:t>MainActivity</a:t>
            </a:r>
            <a:r>
              <a:rPr lang="en-US" sz="1600" dirty="0" smtClean="0"/>
              <a:t>) </a:t>
            </a:r>
            <a:r>
              <a:rPr lang="en-US" sz="1600" dirty="0"/>
              <a:t>call</a:t>
            </a:r>
            <a:r>
              <a:rPr lang="en-US" sz="1600" dirty="0" smtClean="0"/>
              <a:t>:</a:t>
            </a:r>
            <a:r>
              <a:rPr lang="en-US" sz="1600" dirty="0"/>
              <a:t/>
            </a:r>
            <a:br>
              <a:rPr lang="en-US" sz="1600" dirty="0"/>
            </a:br>
            <a:r>
              <a:rPr lang="en-US" sz="1600" dirty="0" smtClean="0"/>
              <a:t>	</a:t>
            </a:r>
            <a:r>
              <a:rPr lang="en-US" sz="1600" dirty="0" err="1" smtClean="0">
                <a:solidFill>
                  <a:schemeClr val="accent1"/>
                </a:solidFill>
              </a:rPr>
              <a:t>Xamarin.Forms.Init</a:t>
            </a:r>
            <a:r>
              <a:rPr lang="en-US" sz="1600" dirty="0" smtClean="0">
                <a:solidFill>
                  <a:schemeClr val="accent1"/>
                </a:solidFill>
              </a:rPr>
              <a:t>();</a:t>
            </a:r>
            <a:br>
              <a:rPr lang="en-US" sz="1600" dirty="0" smtClean="0">
                <a:solidFill>
                  <a:schemeClr val="accent1"/>
                </a:solidFill>
              </a:rPr>
            </a:br>
            <a:r>
              <a:rPr lang="en-US" sz="1600" dirty="0" smtClean="0">
                <a:solidFill>
                  <a:schemeClr val="accent1"/>
                </a:solidFill>
              </a:rPr>
              <a:t>	</a:t>
            </a:r>
            <a:r>
              <a:rPr lang="en-US" sz="1600" dirty="0" err="1" smtClean="0">
                <a:solidFill>
                  <a:schemeClr val="accent1"/>
                </a:solidFill>
              </a:rPr>
              <a:t>CarouselViewRenderer.Init</a:t>
            </a:r>
            <a:r>
              <a:rPr lang="en-US" sz="1600" dirty="0" smtClean="0">
                <a:solidFill>
                  <a:schemeClr val="accent1"/>
                </a:solidFill>
              </a:rPr>
              <a:t>();</a:t>
            </a:r>
          </a:p>
          <a:p>
            <a:r>
              <a:rPr lang="nb-NO" sz="1600" dirty="0" smtClean="0"/>
              <a:t>XAML: First </a:t>
            </a:r>
            <a:r>
              <a:rPr lang="nb-NO" sz="1600" dirty="0" err="1"/>
              <a:t>add</a:t>
            </a:r>
            <a:r>
              <a:rPr lang="nb-NO" sz="1600" dirty="0"/>
              <a:t> </a:t>
            </a:r>
            <a:r>
              <a:rPr lang="nb-NO" sz="1600" dirty="0" err="1"/>
              <a:t>the</a:t>
            </a:r>
            <a:r>
              <a:rPr lang="nb-NO" sz="1600" dirty="0"/>
              <a:t> </a:t>
            </a:r>
            <a:r>
              <a:rPr lang="nb-NO" sz="1600" dirty="0" err="1"/>
              <a:t>xmlns</a:t>
            </a:r>
            <a:r>
              <a:rPr lang="nb-NO" sz="1600" dirty="0"/>
              <a:t> </a:t>
            </a:r>
            <a:r>
              <a:rPr lang="nb-NO" sz="1600" dirty="0" err="1" smtClean="0"/>
              <a:t>namespace</a:t>
            </a:r>
            <a:r>
              <a:rPr lang="nb-NO" sz="1600" dirty="0" smtClean="0"/>
              <a:t>:</a:t>
            </a:r>
            <a:br>
              <a:rPr lang="nb-NO" sz="1600" dirty="0" smtClean="0"/>
            </a:br>
            <a:r>
              <a:rPr lang="nb-NO" sz="1600" dirty="0" smtClean="0">
                <a:solidFill>
                  <a:schemeClr val="accent1"/>
                </a:solidFill>
              </a:rPr>
              <a:t>   </a:t>
            </a:r>
            <a:r>
              <a:rPr lang="nb-NO" sz="1600" dirty="0" err="1" smtClean="0">
                <a:solidFill>
                  <a:schemeClr val="accent1"/>
                </a:solidFill>
              </a:rPr>
              <a:t>xmlns:cv</a:t>
            </a:r>
            <a:r>
              <a:rPr lang="nb-NO" sz="1600" dirty="0">
                <a:solidFill>
                  <a:schemeClr val="accent1"/>
                </a:solidFill>
              </a:rPr>
              <a:t>="</a:t>
            </a:r>
            <a:r>
              <a:rPr lang="nb-NO" sz="1600" dirty="0" err="1" smtClean="0">
                <a:solidFill>
                  <a:schemeClr val="accent1"/>
                </a:solidFill>
              </a:rPr>
              <a:t>clr-namespace:CarouselView.FormsPlugin.Abstractions;assembly</a:t>
            </a:r>
            <a:r>
              <a:rPr lang="nb-NO" sz="1600" dirty="0" smtClean="0">
                <a:solidFill>
                  <a:schemeClr val="accent1"/>
                </a:solidFill>
              </a:rPr>
              <a:t>=</a:t>
            </a:r>
            <a:r>
              <a:rPr lang="nb-NO" sz="1600" dirty="0" err="1" smtClean="0">
                <a:solidFill>
                  <a:schemeClr val="accent1"/>
                </a:solidFill>
              </a:rPr>
              <a:t>CarouselView.FormsPlugin.Abstractions</a:t>
            </a:r>
            <a:r>
              <a:rPr lang="nb-NO" sz="1600" dirty="0" smtClean="0">
                <a:solidFill>
                  <a:schemeClr val="accent1"/>
                </a:solidFill>
              </a:rPr>
              <a:t>«</a:t>
            </a:r>
          </a:p>
          <a:p>
            <a:r>
              <a:rPr lang="nb-NO" sz="1600" dirty="0" err="1"/>
              <a:t>Then</a:t>
            </a:r>
            <a:r>
              <a:rPr lang="nb-NO" sz="1600" dirty="0"/>
              <a:t> </a:t>
            </a:r>
            <a:r>
              <a:rPr lang="nb-NO" sz="1600" dirty="0" err="1"/>
              <a:t>add</a:t>
            </a:r>
            <a:r>
              <a:rPr lang="nb-NO" sz="1600" dirty="0"/>
              <a:t> </a:t>
            </a:r>
            <a:r>
              <a:rPr lang="nb-NO" sz="1600" dirty="0" err="1"/>
              <a:t>the</a:t>
            </a:r>
            <a:r>
              <a:rPr lang="nb-NO" sz="1600" dirty="0"/>
              <a:t> </a:t>
            </a:r>
            <a:r>
              <a:rPr lang="nb-NO" sz="1600" dirty="0" err="1" smtClean="0"/>
              <a:t>xaml</a:t>
            </a:r>
            <a:r>
              <a:rPr lang="nb-NO" sz="1600" dirty="0" smtClean="0"/>
              <a:t> </a:t>
            </a:r>
            <a:r>
              <a:rPr lang="nb-NO" sz="1600" dirty="0" err="1" smtClean="0"/>
              <a:t>above</a:t>
            </a:r>
            <a:r>
              <a:rPr lang="nb-NO" sz="1600" dirty="0" smtClean="0"/>
              <a:t> </a:t>
            </a:r>
            <a:r>
              <a:rPr lang="nb-NO" sz="1600" dirty="0" err="1" smtClean="0"/>
              <a:t>our</a:t>
            </a:r>
            <a:r>
              <a:rPr lang="nb-NO" sz="1600" dirty="0" smtClean="0"/>
              <a:t> </a:t>
            </a:r>
            <a:r>
              <a:rPr lang="nb-NO" sz="1600" dirty="0" err="1" smtClean="0"/>
              <a:t>sign</a:t>
            </a:r>
            <a:r>
              <a:rPr lang="nb-NO" sz="1600" dirty="0" smtClean="0"/>
              <a:t>-in </a:t>
            </a:r>
            <a:r>
              <a:rPr lang="nb-NO" sz="1600" dirty="0" err="1" smtClean="0"/>
              <a:t>buttons</a:t>
            </a:r>
            <a:r>
              <a:rPr lang="nb-NO" sz="1600" dirty="0" smtClean="0"/>
              <a:t>:</a:t>
            </a:r>
          </a:p>
          <a:p>
            <a:pPr marL="0" indent="0">
              <a:buNone/>
            </a:pPr>
            <a:r>
              <a:rPr lang="nb-NO" sz="1600" dirty="0">
                <a:solidFill>
                  <a:schemeClr val="accent1"/>
                </a:solidFill>
              </a:rPr>
              <a:t>&lt;</a:t>
            </a:r>
            <a:r>
              <a:rPr lang="nb-NO" sz="1600" dirty="0" err="1">
                <a:solidFill>
                  <a:schemeClr val="accent1"/>
                </a:solidFill>
              </a:rPr>
              <a:t>cv:CarouselViewControl</a:t>
            </a:r>
            <a:r>
              <a:rPr lang="nb-NO" sz="1600" dirty="0">
                <a:solidFill>
                  <a:schemeClr val="accent1"/>
                </a:solidFill>
              </a:rPr>
              <a:t> </a:t>
            </a:r>
            <a:r>
              <a:rPr lang="nb-NO" sz="1600" dirty="0" err="1">
                <a:solidFill>
                  <a:schemeClr val="accent1"/>
                </a:solidFill>
              </a:rPr>
              <a:t>Grid.Row</a:t>
            </a:r>
            <a:r>
              <a:rPr lang="nb-NO" sz="1600" dirty="0">
                <a:solidFill>
                  <a:schemeClr val="accent1"/>
                </a:solidFill>
              </a:rPr>
              <a:t>="0" </a:t>
            </a:r>
            <a:r>
              <a:rPr lang="nb-NO" sz="1600" dirty="0" err="1">
                <a:solidFill>
                  <a:schemeClr val="accent1"/>
                </a:solidFill>
              </a:rPr>
              <a:t>Grid.ColumnSpan</a:t>
            </a:r>
            <a:r>
              <a:rPr lang="nb-NO" sz="1600" dirty="0">
                <a:solidFill>
                  <a:schemeClr val="accent1"/>
                </a:solidFill>
              </a:rPr>
              <a:t>="2" </a:t>
            </a:r>
            <a:r>
              <a:rPr lang="nb-NO" sz="1600" dirty="0" err="1">
                <a:solidFill>
                  <a:schemeClr val="accent1"/>
                </a:solidFill>
              </a:rPr>
              <a:t>Grid.Column</a:t>
            </a:r>
            <a:r>
              <a:rPr lang="nb-NO" sz="1600" dirty="0">
                <a:solidFill>
                  <a:schemeClr val="accent1"/>
                </a:solidFill>
              </a:rPr>
              <a:t>="0" x:Name="OnboardingCarousel" </a:t>
            </a:r>
            <a:r>
              <a:rPr lang="nb-NO" sz="1600" dirty="0" err="1">
                <a:solidFill>
                  <a:schemeClr val="accent1"/>
                </a:solidFill>
              </a:rPr>
              <a:t>ShowIndicators</a:t>
            </a:r>
            <a:r>
              <a:rPr lang="nb-NO" sz="1600" dirty="0">
                <a:solidFill>
                  <a:schemeClr val="accent1"/>
                </a:solidFill>
              </a:rPr>
              <a:t>="true" </a:t>
            </a:r>
            <a:r>
              <a:rPr lang="nb-NO" sz="1600" dirty="0" err="1">
                <a:solidFill>
                  <a:schemeClr val="accent1"/>
                </a:solidFill>
              </a:rPr>
              <a:t>IndicatorsTintColor</a:t>
            </a:r>
            <a:r>
              <a:rPr lang="nb-NO" sz="1600" dirty="0">
                <a:solidFill>
                  <a:schemeClr val="accent1"/>
                </a:solidFill>
              </a:rPr>
              <a:t>="#</a:t>
            </a:r>
            <a:r>
              <a:rPr lang="nb-NO" sz="1600" dirty="0" err="1">
                <a:solidFill>
                  <a:schemeClr val="accent1"/>
                </a:solidFill>
              </a:rPr>
              <a:t>dddddd</a:t>
            </a:r>
            <a:r>
              <a:rPr lang="nb-NO" sz="1600" dirty="0">
                <a:solidFill>
                  <a:schemeClr val="accent1"/>
                </a:solidFill>
              </a:rPr>
              <a:t>" </a:t>
            </a:r>
            <a:r>
              <a:rPr lang="nb-NO" sz="1600" dirty="0" err="1">
                <a:solidFill>
                  <a:schemeClr val="accent1"/>
                </a:solidFill>
              </a:rPr>
              <a:t>CurrentPageIndicatorTintColor</a:t>
            </a:r>
            <a:r>
              <a:rPr lang="nb-NO" sz="1600" dirty="0">
                <a:solidFill>
                  <a:schemeClr val="accent1"/>
                </a:solidFill>
              </a:rPr>
              <a:t>="#8b8b8b" </a:t>
            </a:r>
            <a:r>
              <a:rPr lang="nb-NO" sz="1600" dirty="0" err="1">
                <a:solidFill>
                  <a:schemeClr val="accent1"/>
                </a:solidFill>
              </a:rPr>
              <a:t>IndicatorsShape</a:t>
            </a:r>
            <a:r>
              <a:rPr lang="nb-NO" sz="1600" dirty="0">
                <a:solidFill>
                  <a:schemeClr val="accent1"/>
                </a:solidFill>
              </a:rPr>
              <a:t>="</a:t>
            </a:r>
            <a:r>
              <a:rPr lang="nb-NO" sz="1600" dirty="0" err="1">
                <a:solidFill>
                  <a:schemeClr val="accent1"/>
                </a:solidFill>
              </a:rPr>
              <a:t>Circle</a:t>
            </a:r>
            <a:r>
              <a:rPr lang="nb-NO" sz="1600" dirty="0">
                <a:solidFill>
                  <a:schemeClr val="accent1"/>
                </a:solidFill>
              </a:rPr>
              <a:t>" </a:t>
            </a:r>
            <a:r>
              <a:rPr lang="nb-NO" sz="1600" dirty="0" err="1">
                <a:solidFill>
                  <a:schemeClr val="accent1"/>
                </a:solidFill>
              </a:rPr>
              <a:t>InterPageSpacing</a:t>
            </a:r>
            <a:r>
              <a:rPr lang="nb-NO" sz="1600" dirty="0">
                <a:solidFill>
                  <a:schemeClr val="accent1"/>
                </a:solidFill>
              </a:rPr>
              <a:t>="0"&gt;</a:t>
            </a:r>
          </a:p>
          <a:p>
            <a:pPr marL="0" indent="0">
              <a:buNone/>
            </a:pPr>
            <a:r>
              <a:rPr lang="nb-NO" sz="1600" dirty="0">
                <a:solidFill>
                  <a:schemeClr val="accent1"/>
                </a:solidFill>
              </a:rPr>
              <a:t>            &lt;</a:t>
            </a:r>
            <a:r>
              <a:rPr lang="nb-NO" sz="1600" dirty="0" err="1">
                <a:solidFill>
                  <a:schemeClr val="accent1"/>
                </a:solidFill>
              </a:rPr>
              <a:t>cv:CarouselViewControl.ItemsSource</a:t>
            </a:r>
            <a:r>
              <a:rPr lang="nb-NO" sz="1600" dirty="0">
                <a:solidFill>
                  <a:schemeClr val="accent1"/>
                </a:solidFill>
              </a:rPr>
              <a:t>&gt;</a:t>
            </a:r>
          </a:p>
          <a:p>
            <a:pPr marL="0" indent="0">
              <a:buNone/>
            </a:pPr>
            <a:r>
              <a:rPr lang="nb-NO" sz="1600" dirty="0">
                <a:solidFill>
                  <a:schemeClr val="accent1"/>
                </a:solidFill>
              </a:rPr>
              <a:t>                &lt;</a:t>
            </a:r>
            <a:r>
              <a:rPr lang="nb-NO" sz="1600" dirty="0" err="1">
                <a:solidFill>
                  <a:schemeClr val="accent1"/>
                </a:solidFill>
              </a:rPr>
              <a:t>x:Array</a:t>
            </a:r>
            <a:r>
              <a:rPr lang="nb-NO" sz="1600" dirty="0">
                <a:solidFill>
                  <a:schemeClr val="accent1"/>
                </a:solidFill>
              </a:rPr>
              <a:t> Type="{</a:t>
            </a:r>
            <a:r>
              <a:rPr lang="nb-NO" sz="1600" dirty="0" err="1">
                <a:solidFill>
                  <a:schemeClr val="accent1"/>
                </a:solidFill>
              </a:rPr>
              <a:t>x:Type</a:t>
            </a:r>
            <a:r>
              <a:rPr lang="nb-NO" sz="1600" dirty="0">
                <a:solidFill>
                  <a:schemeClr val="accent1"/>
                </a:solidFill>
              </a:rPr>
              <a:t> x:String}"&gt;</a:t>
            </a:r>
          </a:p>
          <a:p>
            <a:pPr marL="0" indent="0">
              <a:buNone/>
            </a:pPr>
            <a:r>
              <a:rPr lang="nb-NO" sz="1600" dirty="0">
                <a:solidFill>
                  <a:schemeClr val="accent1"/>
                </a:solidFill>
              </a:rPr>
              <a:t>                    &lt;</a:t>
            </a:r>
            <a:r>
              <a:rPr lang="nb-NO" sz="1600" dirty="0" err="1">
                <a:solidFill>
                  <a:schemeClr val="accent1"/>
                </a:solidFill>
              </a:rPr>
              <a:t>x:String</a:t>
            </a:r>
            <a:r>
              <a:rPr lang="nb-NO" sz="1600" dirty="0">
                <a:solidFill>
                  <a:schemeClr val="accent1"/>
                </a:solidFill>
              </a:rPr>
              <a:t>&gt;</a:t>
            </a:r>
            <a:r>
              <a:rPr lang="nb-NO" sz="1600" dirty="0" err="1">
                <a:solidFill>
                  <a:schemeClr val="accent1"/>
                </a:solidFill>
              </a:rPr>
              <a:t>Onboarding</a:t>
            </a:r>
            <a:r>
              <a:rPr lang="nb-NO" sz="1600" dirty="0">
                <a:solidFill>
                  <a:schemeClr val="accent1"/>
                </a:solidFill>
              </a:rPr>
              <a:t> </a:t>
            </a:r>
            <a:r>
              <a:rPr lang="nb-NO" sz="1600" dirty="0" err="1">
                <a:solidFill>
                  <a:schemeClr val="accent1"/>
                </a:solidFill>
              </a:rPr>
              <a:t>card</a:t>
            </a:r>
            <a:r>
              <a:rPr lang="nb-NO" sz="1600" dirty="0">
                <a:solidFill>
                  <a:schemeClr val="accent1"/>
                </a:solidFill>
              </a:rPr>
              <a:t> </a:t>
            </a:r>
            <a:r>
              <a:rPr lang="nb-NO" sz="1600" dirty="0" err="1">
                <a:solidFill>
                  <a:schemeClr val="accent1"/>
                </a:solidFill>
              </a:rPr>
              <a:t>number</a:t>
            </a:r>
            <a:r>
              <a:rPr lang="nb-NO" sz="1600" dirty="0">
                <a:solidFill>
                  <a:schemeClr val="accent1"/>
                </a:solidFill>
              </a:rPr>
              <a:t> </a:t>
            </a:r>
            <a:r>
              <a:rPr lang="nb-NO" sz="1600" dirty="0" err="1">
                <a:solidFill>
                  <a:schemeClr val="accent1"/>
                </a:solidFill>
              </a:rPr>
              <a:t>one</a:t>
            </a:r>
            <a:r>
              <a:rPr lang="nb-NO" sz="1600" dirty="0">
                <a:solidFill>
                  <a:schemeClr val="accent1"/>
                </a:solidFill>
              </a:rPr>
              <a:t>. Your </a:t>
            </a:r>
            <a:r>
              <a:rPr lang="nb-NO" sz="1600" dirty="0" err="1">
                <a:solidFill>
                  <a:schemeClr val="accent1"/>
                </a:solidFill>
              </a:rPr>
              <a:t>main</a:t>
            </a:r>
            <a:r>
              <a:rPr lang="nb-NO" sz="1600" dirty="0">
                <a:solidFill>
                  <a:schemeClr val="accent1"/>
                </a:solidFill>
              </a:rPr>
              <a:t> </a:t>
            </a:r>
            <a:r>
              <a:rPr lang="nb-NO" sz="1600" dirty="0" err="1">
                <a:solidFill>
                  <a:schemeClr val="accent1"/>
                </a:solidFill>
              </a:rPr>
              <a:t>selling</a:t>
            </a:r>
            <a:r>
              <a:rPr lang="nb-NO" sz="1600" dirty="0">
                <a:solidFill>
                  <a:schemeClr val="accent1"/>
                </a:solidFill>
              </a:rPr>
              <a:t> </a:t>
            </a:r>
            <a:r>
              <a:rPr lang="nb-NO" sz="1600" dirty="0" err="1">
                <a:solidFill>
                  <a:schemeClr val="accent1"/>
                </a:solidFill>
              </a:rPr>
              <a:t>point</a:t>
            </a:r>
            <a:r>
              <a:rPr lang="nb-NO" sz="1600" dirty="0">
                <a:solidFill>
                  <a:schemeClr val="accent1"/>
                </a:solidFill>
              </a:rPr>
              <a:t>!&lt;/</a:t>
            </a:r>
            <a:r>
              <a:rPr lang="nb-NO" sz="1600" dirty="0" err="1">
                <a:solidFill>
                  <a:schemeClr val="accent1"/>
                </a:solidFill>
              </a:rPr>
              <a:t>x:String</a:t>
            </a:r>
            <a:r>
              <a:rPr lang="nb-NO" sz="1600" dirty="0" smtClean="0">
                <a:solidFill>
                  <a:schemeClr val="accent1"/>
                </a:solidFill>
              </a:rPr>
              <a:t>&gt;</a:t>
            </a:r>
            <a:r>
              <a:rPr lang="nb-NO" sz="1600" dirty="0" smtClean="0">
                <a:solidFill>
                  <a:schemeClr val="tx1">
                    <a:lumMod val="50000"/>
                    <a:lumOff val="50000"/>
                  </a:schemeClr>
                </a:solidFill>
              </a:rPr>
              <a:t>//</a:t>
            </a:r>
            <a:r>
              <a:rPr lang="nb-NO" sz="1600" dirty="0" err="1" smtClean="0">
                <a:solidFill>
                  <a:schemeClr val="tx1">
                    <a:lumMod val="50000"/>
                    <a:lumOff val="50000"/>
                  </a:schemeClr>
                </a:solidFill>
              </a:rPr>
              <a:t>add</a:t>
            </a:r>
            <a:r>
              <a:rPr lang="nb-NO" sz="1600" dirty="0" smtClean="0">
                <a:solidFill>
                  <a:schemeClr val="tx1">
                    <a:lumMod val="50000"/>
                    <a:lumOff val="50000"/>
                  </a:schemeClr>
                </a:solidFill>
              </a:rPr>
              <a:t> as </a:t>
            </a:r>
            <a:r>
              <a:rPr lang="nb-NO" sz="1600" dirty="0" err="1" smtClean="0">
                <a:solidFill>
                  <a:schemeClr val="tx1">
                    <a:lumMod val="50000"/>
                    <a:lumOff val="50000"/>
                  </a:schemeClr>
                </a:solidFill>
              </a:rPr>
              <a:t>many</a:t>
            </a:r>
            <a:r>
              <a:rPr lang="nb-NO" sz="1600" dirty="0" smtClean="0">
                <a:solidFill>
                  <a:schemeClr val="tx1">
                    <a:lumMod val="50000"/>
                    <a:lumOff val="50000"/>
                  </a:schemeClr>
                </a:solidFill>
              </a:rPr>
              <a:t> as </a:t>
            </a:r>
            <a:r>
              <a:rPr lang="nb-NO" sz="1600" dirty="0" err="1" smtClean="0">
                <a:solidFill>
                  <a:schemeClr val="tx1">
                    <a:lumMod val="50000"/>
                    <a:lumOff val="50000"/>
                  </a:schemeClr>
                </a:solidFill>
              </a:rPr>
              <a:t>you</a:t>
            </a:r>
            <a:r>
              <a:rPr lang="nb-NO" sz="1600" dirty="0" smtClean="0">
                <a:solidFill>
                  <a:schemeClr val="tx1">
                    <a:lumMod val="50000"/>
                    <a:lumOff val="50000"/>
                  </a:schemeClr>
                </a:solidFill>
              </a:rPr>
              <a:t> like</a:t>
            </a:r>
            <a:endParaRPr lang="nb-NO" sz="1600" dirty="0">
              <a:solidFill>
                <a:schemeClr val="tx1">
                  <a:lumMod val="50000"/>
                  <a:lumOff val="50000"/>
                </a:schemeClr>
              </a:solidFill>
            </a:endParaRPr>
          </a:p>
          <a:p>
            <a:pPr marL="0" indent="0">
              <a:buNone/>
            </a:pPr>
            <a:r>
              <a:rPr lang="nb-NO" sz="1600" dirty="0">
                <a:solidFill>
                  <a:schemeClr val="accent1"/>
                </a:solidFill>
              </a:rPr>
              <a:t> </a:t>
            </a:r>
            <a:r>
              <a:rPr lang="nb-NO" sz="1600" dirty="0" smtClean="0">
                <a:solidFill>
                  <a:schemeClr val="accent1"/>
                </a:solidFill>
              </a:rPr>
              <a:t>               &lt;/</a:t>
            </a:r>
            <a:r>
              <a:rPr lang="nb-NO" sz="1600" dirty="0" err="1">
                <a:solidFill>
                  <a:schemeClr val="accent1"/>
                </a:solidFill>
              </a:rPr>
              <a:t>x:Array</a:t>
            </a:r>
            <a:r>
              <a:rPr lang="nb-NO" sz="1600" dirty="0">
                <a:solidFill>
                  <a:schemeClr val="accent1"/>
                </a:solidFill>
              </a:rPr>
              <a:t>&gt;</a:t>
            </a:r>
          </a:p>
          <a:p>
            <a:pPr marL="0" indent="0">
              <a:buNone/>
            </a:pPr>
            <a:r>
              <a:rPr lang="nb-NO" sz="1600" dirty="0">
                <a:solidFill>
                  <a:schemeClr val="accent1"/>
                </a:solidFill>
              </a:rPr>
              <a:t>            &lt;/</a:t>
            </a:r>
            <a:r>
              <a:rPr lang="nb-NO" sz="1600" dirty="0" err="1">
                <a:solidFill>
                  <a:schemeClr val="accent1"/>
                </a:solidFill>
              </a:rPr>
              <a:t>cv:CarouselViewControl.ItemsSource</a:t>
            </a:r>
            <a:r>
              <a:rPr lang="nb-NO" sz="1600" dirty="0" smtClean="0">
                <a:solidFill>
                  <a:schemeClr val="accent1"/>
                </a:solidFill>
              </a:rPr>
              <a:t>&gt;</a:t>
            </a:r>
            <a:r>
              <a:rPr lang="nb-NO" sz="1600" dirty="0">
                <a:solidFill>
                  <a:schemeClr val="accent1"/>
                </a:solidFill>
              </a:rPr>
              <a:t/>
            </a:r>
            <a:br>
              <a:rPr lang="nb-NO" sz="1600" dirty="0">
                <a:solidFill>
                  <a:schemeClr val="accent1"/>
                </a:solidFill>
              </a:rPr>
            </a:br>
            <a:r>
              <a:rPr lang="nb-NO" sz="1600" dirty="0">
                <a:solidFill>
                  <a:schemeClr val="accent1"/>
                </a:solidFill>
              </a:rPr>
              <a:t> </a:t>
            </a:r>
            <a:r>
              <a:rPr lang="nb-NO" sz="1600" dirty="0" smtClean="0">
                <a:solidFill>
                  <a:schemeClr val="accent1"/>
                </a:solidFill>
              </a:rPr>
              <a:t>          &lt;</a:t>
            </a:r>
            <a:r>
              <a:rPr lang="nb-NO" sz="1600" dirty="0" err="1">
                <a:solidFill>
                  <a:schemeClr val="accent1"/>
                </a:solidFill>
              </a:rPr>
              <a:t>cv:CarouselViewControl.ItemTemplate</a:t>
            </a:r>
            <a:r>
              <a:rPr lang="nb-NO" sz="1600" dirty="0">
                <a:solidFill>
                  <a:schemeClr val="accent1"/>
                </a:solidFill>
              </a:rPr>
              <a:t>&gt;</a:t>
            </a:r>
          </a:p>
          <a:p>
            <a:pPr marL="0" indent="0">
              <a:buNone/>
            </a:pPr>
            <a:r>
              <a:rPr lang="nb-NO" sz="1600" dirty="0">
                <a:solidFill>
                  <a:schemeClr val="accent1"/>
                </a:solidFill>
              </a:rPr>
              <a:t>                &lt;</a:t>
            </a:r>
            <a:r>
              <a:rPr lang="nb-NO" sz="1600" dirty="0" err="1">
                <a:solidFill>
                  <a:schemeClr val="accent1"/>
                </a:solidFill>
              </a:rPr>
              <a:t>DataTemplate</a:t>
            </a:r>
            <a:r>
              <a:rPr lang="nb-NO" sz="1600" dirty="0">
                <a:solidFill>
                  <a:schemeClr val="accent1"/>
                </a:solidFill>
              </a:rPr>
              <a:t>&gt;</a:t>
            </a:r>
          </a:p>
          <a:p>
            <a:pPr marL="0" indent="0">
              <a:buNone/>
            </a:pPr>
            <a:r>
              <a:rPr lang="nb-NO" sz="1600" dirty="0">
                <a:solidFill>
                  <a:schemeClr val="accent1"/>
                </a:solidFill>
              </a:rPr>
              <a:t>                   &lt;Grid </a:t>
            </a:r>
            <a:r>
              <a:rPr lang="nb-NO" sz="1600" dirty="0" err="1">
                <a:solidFill>
                  <a:schemeClr val="accent1"/>
                </a:solidFill>
              </a:rPr>
              <a:t>Padding</a:t>
            </a:r>
            <a:r>
              <a:rPr lang="nb-NO" sz="1600" dirty="0">
                <a:solidFill>
                  <a:schemeClr val="accent1"/>
                </a:solidFill>
              </a:rPr>
              <a:t>="32,32,32,64</a:t>
            </a:r>
            <a:r>
              <a:rPr lang="nb-NO" sz="1600" dirty="0" smtClean="0">
                <a:solidFill>
                  <a:schemeClr val="accent1"/>
                </a:solidFill>
              </a:rPr>
              <a:t>"&gt;</a:t>
            </a:r>
            <a:br>
              <a:rPr lang="nb-NO" sz="1600" dirty="0" smtClean="0">
                <a:solidFill>
                  <a:schemeClr val="accent1"/>
                </a:solidFill>
              </a:rPr>
            </a:br>
            <a:r>
              <a:rPr lang="nb-NO" sz="1600" dirty="0" smtClean="0">
                <a:solidFill>
                  <a:schemeClr val="accent1"/>
                </a:solidFill>
              </a:rPr>
              <a:t>		</a:t>
            </a:r>
            <a:r>
              <a:rPr lang="nb-NO" sz="1600" dirty="0" smtClean="0">
                <a:solidFill>
                  <a:schemeClr val="tx1">
                    <a:lumMod val="50000"/>
                    <a:lumOff val="50000"/>
                  </a:schemeClr>
                </a:solidFill>
              </a:rPr>
              <a:t>//</a:t>
            </a:r>
            <a:r>
              <a:rPr lang="nb-NO" sz="1600" dirty="0" err="1" smtClean="0">
                <a:solidFill>
                  <a:schemeClr val="tx1">
                    <a:lumMod val="50000"/>
                    <a:lumOff val="50000"/>
                  </a:schemeClr>
                </a:solidFill>
              </a:rPr>
              <a:t>add</a:t>
            </a:r>
            <a:r>
              <a:rPr lang="nb-NO" sz="1600" dirty="0" smtClean="0">
                <a:solidFill>
                  <a:schemeClr val="tx1">
                    <a:lumMod val="50000"/>
                    <a:lumOff val="50000"/>
                  </a:schemeClr>
                </a:solidFill>
              </a:rPr>
              <a:t> </a:t>
            </a:r>
            <a:r>
              <a:rPr lang="nb-NO" sz="1600" dirty="0" err="1" smtClean="0">
                <a:solidFill>
                  <a:schemeClr val="tx1">
                    <a:lumMod val="50000"/>
                    <a:lumOff val="50000"/>
                  </a:schemeClr>
                </a:solidFill>
              </a:rPr>
              <a:t>your</a:t>
            </a:r>
            <a:r>
              <a:rPr lang="nb-NO" sz="1600" dirty="0" smtClean="0">
                <a:solidFill>
                  <a:schemeClr val="tx1">
                    <a:lumMod val="50000"/>
                    <a:lumOff val="50000"/>
                  </a:schemeClr>
                </a:solidFill>
              </a:rPr>
              <a:t> </a:t>
            </a:r>
            <a:r>
              <a:rPr lang="nb-NO" sz="1600" dirty="0" err="1" smtClean="0">
                <a:solidFill>
                  <a:schemeClr val="tx1">
                    <a:lumMod val="50000"/>
                    <a:lumOff val="50000"/>
                  </a:schemeClr>
                </a:solidFill>
              </a:rPr>
              <a:t>onboarding</a:t>
            </a:r>
            <a:r>
              <a:rPr lang="nb-NO" sz="1600" dirty="0" smtClean="0">
                <a:solidFill>
                  <a:schemeClr val="tx1">
                    <a:lumMod val="50000"/>
                    <a:lumOff val="50000"/>
                  </a:schemeClr>
                </a:solidFill>
              </a:rPr>
              <a:t> elements </a:t>
            </a:r>
            <a:r>
              <a:rPr lang="nb-NO" sz="1600" dirty="0" err="1" smtClean="0">
                <a:solidFill>
                  <a:schemeClr val="tx1">
                    <a:lumMod val="50000"/>
                    <a:lumOff val="50000"/>
                  </a:schemeClr>
                </a:solidFill>
              </a:rPr>
              <a:t>such</a:t>
            </a:r>
            <a:r>
              <a:rPr lang="nb-NO" sz="1600" dirty="0" smtClean="0">
                <a:solidFill>
                  <a:schemeClr val="tx1">
                    <a:lumMod val="50000"/>
                    <a:lumOff val="50000"/>
                  </a:schemeClr>
                </a:solidFill>
              </a:rPr>
              <a:t> as images and </a:t>
            </a:r>
            <a:r>
              <a:rPr lang="nb-NO" sz="1600" dirty="0" err="1" smtClean="0">
                <a:solidFill>
                  <a:schemeClr val="tx1">
                    <a:lumMod val="50000"/>
                    <a:lumOff val="50000"/>
                  </a:schemeClr>
                </a:solidFill>
              </a:rPr>
              <a:t>text</a:t>
            </a:r>
            <a:r>
              <a:rPr lang="nb-NO" sz="1600" dirty="0" smtClean="0">
                <a:solidFill>
                  <a:schemeClr val="tx1">
                    <a:lumMod val="50000"/>
                    <a:lumOff val="50000"/>
                  </a:schemeClr>
                </a:solidFill>
              </a:rPr>
              <a:t/>
            </a:r>
            <a:br>
              <a:rPr lang="nb-NO" sz="1600" dirty="0" smtClean="0">
                <a:solidFill>
                  <a:schemeClr val="tx1">
                    <a:lumMod val="50000"/>
                    <a:lumOff val="50000"/>
                  </a:schemeClr>
                </a:solidFill>
              </a:rPr>
            </a:br>
            <a:r>
              <a:rPr lang="nb-NO" sz="1600" dirty="0" smtClean="0">
                <a:solidFill>
                  <a:schemeClr val="accent1"/>
                </a:solidFill>
              </a:rPr>
              <a:t>                   &lt;/Grid&gt;&lt;/</a:t>
            </a:r>
            <a:r>
              <a:rPr lang="nb-NO" sz="1600" dirty="0" err="1" smtClean="0">
                <a:solidFill>
                  <a:schemeClr val="accent1"/>
                </a:solidFill>
              </a:rPr>
              <a:t>DataTemplate</a:t>
            </a:r>
            <a:r>
              <a:rPr lang="nb-NO" sz="1600" dirty="0" smtClean="0">
                <a:solidFill>
                  <a:schemeClr val="accent1"/>
                </a:solidFill>
              </a:rPr>
              <a:t>&gt;&lt;/</a:t>
            </a:r>
            <a:r>
              <a:rPr lang="nb-NO" sz="1600" dirty="0" err="1" smtClean="0">
                <a:solidFill>
                  <a:schemeClr val="accent1"/>
                </a:solidFill>
              </a:rPr>
              <a:t>cd:CarouselViewControl</a:t>
            </a:r>
            <a:r>
              <a:rPr lang="nb-NO" sz="1600" dirty="0" smtClean="0">
                <a:solidFill>
                  <a:schemeClr val="accent1"/>
                </a:solidFill>
              </a:rPr>
              <a:t>&gt; … </a:t>
            </a:r>
            <a:endParaRPr lang="nb-NO" sz="1600" dirty="0">
              <a:solidFill>
                <a:schemeClr val="accent1"/>
              </a:solidFill>
            </a:endParaRPr>
          </a:p>
        </p:txBody>
      </p:sp>
      <p:sp>
        <p:nvSpPr>
          <p:cNvPr id="3" name="Title 2"/>
          <p:cNvSpPr>
            <a:spLocks noGrp="1"/>
          </p:cNvSpPr>
          <p:nvPr>
            <p:ph type="title"/>
          </p:nvPr>
        </p:nvSpPr>
        <p:spPr/>
        <p:txBody>
          <a:bodyPr/>
          <a:lstStyle/>
          <a:p>
            <a:r>
              <a:rPr lang="nb-NO" dirty="0" smtClean="0"/>
              <a:t>Workshop: </a:t>
            </a:r>
            <a:r>
              <a:rPr lang="nb-NO" dirty="0" smtClean="0"/>
              <a:t>Using </a:t>
            </a:r>
            <a:r>
              <a:rPr lang="nb-NO" dirty="0" err="1" smtClean="0"/>
              <a:t>the</a:t>
            </a:r>
            <a:r>
              <a:rPr lang="nb-NO" dirty="0" smtClean="0"/>
              <a:t> </a:t>
            </a:r>
            <a:r>
              <a:rPr lang="nb-NO" dirty="0" err="1" smtClean="0"/>
              <a:t>CarouselView</a:t>
            </a:r>
            <a:endParaRPr lang="nb-NO" dirty="0"/>
          </a:p>
        </p:txBody>
      </p:sp>
    </p:spTree>
    <p:extLst>
      <p:ext uri="{BB962C8B-B14F-4D97-AF65-F5344CB8AC3E}">
        <p14:creationId xmlns:p14="http://schemas.microsoft.com/office/powerpoint/2010/main" val="7683994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nb-NO" dirty="0" err="1" smtClean="0"/>
              <a:t>Task</a:t>
            </a:r>
            <a:r>
              <a:rPr lang="nb-NO" dirty="0" smtClean="0"/>
              <a:t> 3: </a:t>
            </a:r>
            <a:r>
              <a:rPr lang="nb-NO" dirty="0" err="1" smtClean="0"/>
              <a:t>create</a:t>
            </a:r>
            <a:r>
              <a:rPr lang="nb-NO" dirty="0" smtClean="0"/>
              <a:t> </a:t>
            </a:r>
            <a:r>
              <a:rPr lang="nb-NO" dirty="0" err="1" smtClean="0"/>
              <a:t>our</a:t>
            </a:r>
            <a:r>
              <a:rPr lang="nb-NO" dirty="0" smtClean="0"/>
              <a:t> </a:t>
            </a:r>
            <a:r>
              <a:rPr lang="nb-NO" dirty="0" err="1" smtClean="0"/>
              <a:t>main</a:t>
            </a:r>
            <a:r>
              <a:rPr lang="nb-NO" dirty="0" smtClean="0"/>
              <a:t> </a:t>
            </a:r>
            <a:r>
              <a:rPr lang="nb-NO" dirty="0" err="1" smtClean="0"/>
              <a:t>colors</a:t>
            </a:r>
            <a:r>
              <a:rPr lang="nb-NO" dirty="0" smtClean="0"/>
              <a:t> as </a:t>
            </a:r>
            <a:r>
              <a:rPr lang="nb-NO" dirty="0" err="1" smtClean="0"/>
              <a:t>resources</a:t>
            </a:r>
            <a:r>
              <a:rPr lang="nb-NO" dirty="0" smtClean="0"/>
              <a:t> in </a:t>
            </a:r>
            <a:r>
              <a:rPr lang="nb-NO" dirty="0" err="1" smtClean="0"/>
              <a:t>App.xaml</a:t>
            </a:r>
            <a:endParaRPr lang="nb-NO" dirty="0"/>
          </a:p>
          <a:p>
            <a:endParaRPr lang="nb-NO" dirty="0"/>
          </a:p>
        </p:txBody>
      </p:sp>
    </p:spTree>
    <p:extLst>
      <p:ext uri="{BB962C8B-B14F-4D97-AF65-F5344CB8AC3E}">
        <p14:creationId xmlns:p14="http://schemas.microsoft.com/office/powerpoint/2010/main" val="1298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lnSpcReduction="10000"/>
          </a:bodyPr>
          <a:lstStyle/>
          <a:p>
            <a:r>
              <a:rPr lang="nb-NO" dirty="0" err="1" smtClean="0"/>
              <a:t>Next</a:t>
            </a:r>
            <a:r>
              <a:rPr lang="nb-NO" dirty="0" smtClean="0"/>
              <a:t> </a:t>
            </a:r>
            <a:r>
              <a:rPr lang="nb-NO" dirty="0" err="1" smtClean="0"/>
              <a:t>meetup</a:t>
            </a:r>
            <a:r>
              <a:rPr lang="nb-NO" dirty="0" smtClean="0"/>
              <a:t>: </a:t>
            </a:r>
            <a:br>
              <a:rPr lang="nb-NO" dirty="0" smtClean="0"/>
            </a:br>
            <a:r>
              <a:rPr lang="nb-NO" dirty="0" err="1" smtClean="0"/>
              <a:t>Creating</a:t>
            </a:r>
            <a:r>
              <a:rPr lang="nb-NO" dirty="0" smtClean="0"/>
              <a:t> </a:t>
            </a:r>
            <a:r>
              <a:rPr lang="nb-NO" dirty="0" err="1" smtClean="0"/>
              <a:t>our</a:t>
            </a:r>
            <a:r>
              <a:rPr lang="nb-NO" dirty="0" smtClean="0"/>
              <a:t> list </a:t>
            </a:r>
            <a:r>
              <a:rPr lang="nb-NO" dirty="0" err="1" smtClean="0"/>
              <a:t>of</a:t>
            </a:r>
            <a:r>
              <a:rPr lang="nb-NO" dirty="0" smtClean="0"/>
              <a:t> goals and </a:t>
            </a:r>
            <a:r>
              <a:rPr lang="nb-NO" dirty="0" err="1" smtClean="0"/>
              <a:t>syncronizing</a:t>
            </a:r>
            <a:r>
              <a:rPr lang="nb-NO" dirty="0" smtClean="0"/>
              <a:t> offline data.</a:t>
            </a:r>
            <a:endParaRPr lang="nb-NO" sz="2600" dirty="0"/>
          </a:p>
        </p:txBody>
      </p:sp>
    </p:spTree>
    <p:extLst>
      <p:ext uri="{BB962C8B-B14F-4D97-AF65-F5344CB8AC3E}">
        <p14:creationId xmlns:p14="http://schemas.microsoft.com/office/powerpoint/2010/main" val="20110047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773723" y="1039528"/>
            <a:ext cx="10888393" cy="4783756"/>
          </a:xfrm>
        </p:spPr>
        <p:txBody>
          <a:bodyPr>
            <a:normAutofit/>
          </a:bodyPr>
          <a:lstStyle/>
          <a:p>
            <a:r>
              <a:rPr lang="nb-NO" dirty="0" err="1" smtClean="0"/>
              <a:t>Upcoming</a:t>
            </a:r>
            <a:r>
              <a:rPr lang="nb-NO" dirty="0" smtClean="0"/>
              <a:t> </a:t>
            </a:r>
            <a:r>
              <a:rPr lang="nb-NO" dirty="0" err="1" smtClean="0"/>
              <a:t>meetups</a:t>
            </a:r>
            <a:r>
              <a:rPr lang="nb-NO" dirty="0" smtClean="0"/>
              <a:t>: </a:t>
            </a:r>
            <a:br>
              <a:rPr lang="nb-NO" dirty="0" smtClean="0"/>
            </a:br>
            <a:r>
              <a:rPr lang="nb-NO" sz="7200" dirty="0" err="1" smtClean="0"/>
              <a:t>Adding</a:t>
            </a:r>
            <a:r>
              <a:rPr lang="nb-NO" sz="7200" dirty="0" smtClean="0"/>
              <a:t> </a:t>
            </a:r>
            <a:r>
              <a:rPr lang="nb-NO" sz="7200" dirty="0" err="1" smtClean="0"/>
              <a:t>Authentication</a:t>
            </a:r>
            <a:r>
              <a:rPr lang="nb-NO" sz="7200" dirty="0" smtClean="0"/>
              <a:t>, </a:t>
            </a:r>
            <a:r>
              <a:rPr lang="nb-NO" sz="7200" dirty="0" err="1" smtClean="0"/>
              <a:t>Adding</a:t>
            </a:r>
            <a:r>
              <a:rPr lang="nb-NO" sz="7200" dirty="0" smtClean="0"/>
              <a:t> Push </a:t>
            </a:r>
            <a:r>
              <a:rPr lang="nb-NO" sz="7200" dirty="0" err="1" smtClean="0"/>
              <a:t>notifications</a:t>
            </a:r>
            <a:r>
              <a:rPr lang="nb-NO" sz="7200" dirty="0" smtClean="0"/>
              <a:t>, </a:t>
            </a:r>
            <a:r>
              <a:rPr lang="nb-NO" sz="7200" dirty="0" err="1" smtClean="0"/>
              <a:t>Sharing</a:t>
            </a:r>
            <a:r>
              <a:rPr lang="nb-NO" sz="7200" dirty="0" smtClean="0"/>
              <a:t> </a:t>
            </a:r>
            <a:r>
              <a:rPr lang="nb-NO" sz="7200" dirty="0" err="1" smtClean="0"/>
              <a:t>with</a:t>
            </a:r>
            <a:r>
              <a:rPr lang="nb-NO" sz="7200" dirty="0" smtClean="0"/>
              <a:t> </a:t>
            </a:r>
            <a:r>
              <a:rPr lang="nb-NO" sz="7200" dirty="0" err="1" smtClean="0"/>
              <a:t>others</a:t>
            </a:r>
            <a:r>
              <a:rPr lang="nb-NO" sz="7200" dirty="0" smtClean="0"/>
              <a:t>.</a:t>
            </a:r>
            <a:endParaRPr lang="nb-NO" sz="7200" dirty="0"/>
          </a:p>
        </p:txBody>
      </p:sp>
    </p:spTree>
    <p:extLst>
      <p:ext uri="{BB962C8B-B14F-4D97-AF65-F5344CB8AC3E}">
        <p14:creationId xmlns:p14="http://schemas.microsoft.com/office/powerpoint/2010/main" val="15044327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C841DA8F-170C-2441-9B10-956277653C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5287" y="404355"/>
            <a:ext cx="4533900" cy="5956300"/>
          </a:xfrm>
          <a:prstGeom prst="rect">
            <a:avLst/>
          </a:prstGeom>
        </p:spPr>
      </p:pic>
    </p:spTree>
    <p:extLst>
      <p:ext uri="{BB962C8B-B14F-4D97-AF65-F5344CB8AC3E}">
        <p14:creationId xmlns:p14="http://schemas.microsoft.com/office/powerpoint/2010/main" val="27574101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prstGeom prst="rect">
            <a:avLst/>
          </a:prstGeom>
        </p:spPr>
        <p:txBody>
          <a:bodyPr>
            <a:normAutofit fontScale="85000" lnSpcReduction="10000"/>
          </a:bodyPr>
          <a:lstStyle/>
          <a:p>
            <a:pPr marL="0" indent="0">
              <a:lnSpc>
                <a:spcPct val="100000"/>
              </a:lnSpc>
              <a:buNone/>
            </a:pPr>
            <a:r>
              <a:rPr lang="en-US" sz="1900" dirty="0" smtClean="0"/>
              <a:t>Building a complete </a:t>
            </a:r>
            <a:r>
              <a:rPr lang="en-US" sz="1900" dirty="0" err="1" smtClean="0"/>
              <a:t>Xamarin.Forms</a:t>
            </a:r>
            <a:r>
              <a:rPr lang="en-US" sz="1900" dirty="0" smtClean="0"/>
              <a:t> App. </a:t>
            </a:r>
            <a:r>
              <a:rPr lang="en-US" sz="1900" dirty="0"/>
              <a:t>Learning multiple subjects such as Azure Mobile Apps, Offline data Sync, user authentication, storage, visualization, layout, sharing, Push notifications, CI/CD with </a:t>
            </a:r>
            <a:r>
              <a:rPr lang="en-US" sz="1900" dirty="0" err="1"/>
              <a:t>AppCenter</a:t>
            </a:r>
            <a:r>
              <a:rPr lang="en-US" sz="1900" dirty="0"/>
              <a:t> and more</a:t>
            </a:r>
            <a:r>
              <a:rPr lang="en-US" sz="1900" dirty="0" smtClean="0"/>
              <a:t>.</a:t>
            </a:r>
            <a:r>
              <a:rPr lang="en-US" dirty="0" smtClean="0"/>
              <a:t/>
            </a:r>
            <a:br>
              <a:rPr lang="en-US" dirty="0" smtClean="0"/>
            </a:br>
            <a:r>
              <a:rPr lang="en-US" sz="1800" dirty="0" smtClean="0"/>
              <a:t/>
            </a:r>
            <a:br>
              <a:rPr lang="en-US" sz="1800" dirty="0" smtClean="0"/>
            </a:br>
            <a:r>
              <a:rPr lang="en-US" sz="1800" dirty="0" smtClean="0"/>
              <a:t>Level: </a:t>
            </a:r>
            <a:r>
              <a:rPr lang="en-US" sz="1800" dirty="0"/>
              <a:t>All (from Beginner to Advanced)</a:t>
            </a:r>
            <a:endParaRPr lang="en-US" sz="1800" b="1" i="1" dirty="0" smtClean="0"/>
          </a:p>
          <a:p>
            <a:r>
              <a:rPr lang="en-US" dirty="0"/>
              <a:t>Welcome &amp; "</a:t>
            </a:r>
            <a:r>
              <a:rPr lang="en-US" dirty="0" err="1"/>
              <a:t>Xamarin</a:t>
            </a:r>
            <a:r>
              <a:rPr lang="en-US" dirty="0"/>
              <a:t> App Workshop Series" </a:t>
            </a:r>
            <a:r>
              <a:rPr lang="en-US" dirty="0" smtClean="0"/>
              <a:t>Introduction </a:t>
            </a:r>
          </a:p>
          <a:p>
            <a:r>
              <a:rPr lang="en-US" dirty="0" smtClean="0"/>
              <a:t>Coffee </a:t>
            </a:r>
            <a:r>
              <a:rPr lang="en-US" dirty="0"/>
              <a:t>Break &amp; Around the table discussion</a:t>
            </a:r>
            <a:endParaRPr lang="nb-NO" dirty="0" smtClean="0"/>
          </a:p>
          <a:p>
            <a:r>
              <a:rPr lang="nb-NO" dirty="0" err="1" smtClean="0"/>
              <a:t>Hands-on</a:t>
            </a:r>
            <a:r>
              <a:rPr lang="nb-NO" dirty="0" smtClean="0"/>
              <a:t> Workshop</a:t>
            </a:r>
          </a:p>
          <a:p>
            <a:pPr lvl="1"/>
            <a:r>
              <a:rPr lang="nb-NO" dirty="0" smtClean="0"/>
              <a:t>Project Setup</a:t>
            </a:r>
            <a:endParaRPr lang="nb-NO" dirty="0" smtClean="0"/>
          </a:p>
          <a:p>
            <a:pPr lvl="1"/>
            <a:r>
              <a:rPr lang="nb-NO" dirty="0" err="1" smtClean="0"/>
              <a:t>Azure</a:t>
            </a:r>
            <a:r>
              <a:rPr lang="nb-NO" dirty="0" smtClean="0"/>
              <a:t> Mobile </a:t>
            </a:r>
            <a:r>
              <a:rPr lang="nb-NO" dirty="0" err="1" smtClean="0"/>
              <a:t>Apps</a:t>
            </a:r>
            <a:endParaRPr lang="nb-NO" dirty="0" smtClean="0"/>
          </a:p>
          <a:p>
            <a:pPr marL="0" indent="0">
              <a:buNone/>
            </a:pPr>
            <a:endParaRPr lang="en-US" dirty="0"/>
          </a:p>
        </p:txBody>
      </p:sp>
      <p:sp>
        <p:nvSpPr>
          <p:cNvPr id="2" name="Tittel 1">
            <a:extLst>
              <a:ext uri="{FF2B5EF4-FFF2-40B4-BE49-F238E27FC236}">
                <a16:creationId xmlns:a16="http://schemas.microsoft.com/office/drawing/2014/main" id="{4DD0F629-810A-8B46-A070-5D8FD326DFD4}"/>
              </a:ext>
            </a:extLst>
          </p:cNvPr>
          <p:cNvSpPr>
            <a:spLocks noGrp="1"/>
          </p:cNvSpPr>
          <p:nvPr>
            <p:ph type="title"/>
          </p:nvPr>
        </p:nvSpPr>
        <p:spPr/>
        <p:txBody>
          <a:bodyPr/>
          <a:lstStyle/>
          <a:p>
            <a:r>
              <a:rPr lang="nb-NO" dirty="0"/>
              <a:t>Agenda</a:t>
            </a:r>
            <a:endParaRPr dirty="0"/>
          </a:p>
        </p:txBody>
      </p:sp>
    </p:spTree>
    <p:extLst>
      <p:ext uri="{BB962C8B-B14F-4D97-AF65-F5344CB8AC3E}">
        <p14:creationId xmlns:p14="http://schemas.microsoft.com/office/powerpoint/2010/main" val="720887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lassholder for tekst 21"/>
          <p:cNvSpPr>
            <a:spLocks noGrp="1"/>
          </p:cNvSpPr>
          <p:nvPr>
            <p:ph type="body" sz="quarter" idx="10"/>
          </p:nvPr>
        </p:nvSpPr>
        <p:spPr/>
        <p:txBody>
          <a:bodyPr/>
          <a:lstStyle/>
          <a:p>
            <a:r>
              <a:rPr lang="nb-NO" dirty="0" err="1"/>
              <a:t>Thanks</a:t>
            </a:r>
            <a:r>
              <a:rPr lang="nb-NO" dirty="0"/>
              <a:t> for</a:t>
            </a:r>
            <a:br>
              <a:rPr lang="nb-NO" dirty="0"/>
            </a:br>
            <a:r>
              <a:rPr lang="nb-NO" dirty="0" err="1"/>
              <a:t>watching</a:t>
            </a:r>
            <a:endParaRPr dirty="0"/>
          </a:p>
        </p:txBody>
      </p:sp>
      <p:sp>
        <p:nvSpPr>
          <p:cNvPr id="3" name="TextBox 19"/>
          <p:cNvSpPr txBox="1"/>
          <p:nvPr/>
        </p:nvSpPr>
        <p:spPr>
          <a:xfrm>
            <a:off x="4998298" y="6205268"/>
            <a:ext cx="2195404" cy="164212"/>
          </a:xfrm>
          <a:prstGeom prst="rect">
            <a:avLst/>
          </a:prstGeom>
          <a:noFill/>
        </p:spPr>
        <p:txBody>
          <a:bodyPr wrap="square" lIns="0" tIns="0" rIns="0" bIns="0" rtlCol="0">
            <a:spAutoFit/>
          </a:bodyPr>
          <a:lstStyle/>
          <a:p>
            <a:pPr algn="ctr"/>
            <a:r>
              <a:rPr lang="en-US" sz="1067" dirty="0" err="1">
                <a:solidFill>
                  <a:schemeClr val="bg1"/>
                </a:solidFill>
                <a:ea typeface="Roboto" panose="02000000000000000000" pitchFamily="2" charset="0"/>
                <a:cs typeface="Calibri"/>
              </a:rPr>
              <a:t>www.soprasteria.no</a:t>
            </a:r>
            <a:endParaRPr lang="en-US" sz="1067" dirty="0">
              <a:solidFill>
                <a:schemeClr val="bg1"/>
              </a:solidFill>
              <a:latin typeface="Calibri"/>
              <a:ea typeface="Roboto" panose="02000000000000000000" pitchFamily="2" charset="0"/>
              <a:cs typeface="Calibri"/>
            </a:endParaRPr>
          </a:p>
        </p:txBody>
      </p:sp>
    </p:spTree>
    <p:extLst>
      <p:ext uri="{BB962C8B-B14F-4D97-AF65-F5344CB8AC3E}">
        <p14:creationId xmlns:p14="http://schemas.microsoft.com/office/powerpoint/2010/main" val="47004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385336" y="3493624"/>
            <a:ext cx="3818721" cy="1711542"/>
          </a:xfrm>
        </p:spPr>
        <p:txBody>
          <a:bodyPr/>
          <a:lstStyle/>
          <a:p>
            <a:pPr marL="0" indent="0">
              <a:buNone/>
            </a:pPr>
            <a:r>
              <a:rPr lang="nb-NO" sz="1400" dirty="0">
                <a:solidFill>
                  <a:schemeClr val="accent1"/>
                </a:solidFill>
              </a:rPr>
              <a:t>ARTIKLER &amp; INTERVJUER</a:t>
            </a:r>
          </a:p>
          <a:p>
            <a:pPr marL="0" indent="0">
              <a:buNone/>
            </a:pPr>
            <a:r>
              <a:rPr lang="nb-NO" sz="1400" dirty="0" err="1"/>
              <a:t>Thinking</a:t>
            </a:r>
            <a:r>
              <a:rPr lang="nb-NO" sz="1400" dirty="0"/>
              <a:t> </a:t>
            </a:r>
            <a:r>
              <a:rPr lang="nb-NO" sz="1400" dirty="0" err="1"/>
              <a:t>big</a:t>
            </a:r>
            <a:r>
              <a:rPr lang="nb-NO" sz="1400" dirty="0"/>
              <a:t> – </a:t>
            </a:r>
            <a:r>
              <a:rPr lang="nb-NO" sz="1400" dirty="0" err="1"/>
              <a:t>while</a:t>
            </a:r>
            <a:r>
              <a:rPr lang="nb-NO" sz="1400" dirty="0"/>
              <a:t> </a:t>
            </a:r>
            <a:r>
              <a:rPr lang="nb-NO" sz="1400" dirty="0" err="1"/>
              <a:t>covering</a:t>
            </a:r>
            <a:r>
              <a:rPr lang="nb-NO" sz="1400" dirty="0"/>
              <a:t> </a:t>
            </a:r>
            <a:r>
              <a:rPr lang="nb-NO" sz="1400" dirty="0" err="1"/>
              <a:t>the</a:t>
            </a:r>
            <a:r>
              <a:rPr lang="nb-NO" sz="1400" dirty="0"/>
              <a:t> </a:t>
            </a:r>
            <a:r>
              <a:rPr lang="nb-NO" sz="1400" dirty="0" err="1"/>
              <a:t>smaller</a:t>
            </a:r>
            <a:r>
              <a:rPr lang="nb-NO" sz="1400" dirty="0"/>
              <a:t> </a:t>
            </a:r>
            <a:r>
              <a:rPr lang="nb-NO" sz="1400" dirty="0" err="1"/>
              <a:t>needs</a:t>
            </a:r>
            <a:endParaRPr lang="nb-NO" sz="1400" dirty="0"/>
          </a:p>
          <a:p>
            <a:pPr marL="0" indent="0">
              <a:buNone/>
            </a:pPr>
            <a:r>
              <a:rPr lang="nb-NO" sz="1400" dirty="0"/>
              <a:t>Små partikler </a:t>
            </a:r>
            <a:r>
              <a:rPr lang="mr-IN" sz="1400" dirty="0"/>
              <a:t>–</a:t>
            </a:r>
            <a:r>
              <a:rPr lang="nb-NO" sz="1400" dirty="0"/>
              <a:t> Store datamengder</a:t>
            </a:r>
            <a:br>
              <a:rPr lang="nb-NO" sz="1400" dirty="0"/>
            </a:br>
            <a:r>
              <a:rPr lang="nb-NO" sz="1400" i="1" dirty="0"/>
              <a:t>Dagens Næringsliv</a:t>
            </a:r>
          </a:p>
          <a:p>
            <a:pPr marL="0" indent="0">
              <a:buNone/>
            </a:pPr>
            <a:r>
              <a:rPr lang="nb-NO" sz="1400" dirty="0" err="1"/>
              <a:t>App</a:t>
            </a:r>
            <a:r>
              <a:rPr lang="nb-NO" sz="1400" dirty="0"/>
              <a:t> </a:t>
            </a:r>
            <a:r>
              <a:rPr lang="nb-NO" sz="1400" dirty="0" err="1"/>
              <a:t>development</a:t>
            </a:r>
            <a:r>
              <a:rPr lang="nb-NO" sz="1400" dirty="0"/>
              <a:t>, </a:t>
            </a:r>
            <a:r>
              <a:rPr lang="nb-NO" sz="1400" dirty="0" err="1"/>
              <a:t>Xamarin</a:t>
            </a:r>
            <a:r>
              <a:rPr lang="nb-NO" sz="1400" dirty="0"/>
              <a:t> Test</a:t>
            </a:r>
            <a:br>
              <a:rPr lang="nb-NO" sz="1400" dirty="0"/>
            </a:br>
            <a:r>
              <a:rPr lang="nb-NO" sz="1400" dirty="0" err="1"/>
              <a:t>Cloud</a:t>
            </a:r>
            <a:r>
              <a:rPr lang="nb-NO" sz="1400" dirty="0"/>
              <a:t> &amp; </a:t>
            </a:r>
            <a:r>
              <a:rPr lang="nb-NO" sz="1400" dirty="0" err="1"/>
              <a:t>Continuous</a:t>
            </a:r>
            <a:r>
              <a:rPr lang="nb-NO" sz="1400" dirty="0"/>
              <a:t> Integration</a:t>
            </a:r>
          </a:p>
          <a:p>
            <a:pPr marL="0" indent="0">
              <a:buNone/>
            </a:pPr>
            <a:endParaRPr lang="en-US" sz="1600" dirty="0"/>
          </a:p>
        </p:txBody>
      </p:sp>
      <p:sp>
        <p:nvSpPr>
          <p:cNvPr id="6" name="Title 5"/>
          <p:cNvSpPr>
            <a:spLocks noGrp="1"/>
          </p:cNvSpPr>
          <p:nvPr>
            <p:ph type="title"/>
          </p:nvPr>
        </p:nvSpPr>
        <p:spPr>
          <a:xfrm>
            <a:off x="421011" y="270699"/>
            <a:ext cx="11286802" cy="526810"/>
          </a:xfrm>
        </p:spPr>
        <p:txBody>
          <a:bodyPr/>
          <a:lstStyle/>
          <a:p>
            <a:r>
              <a:rPr lang="nb-NO" dirty="0"/>
              <a:t>MONICA B. TVEDT, </a:t>
            </a:r>
            <a:r>
              <a:rPr lang="nb-NO" dirty="0" smtClean="0"/>
              <a:t>AVDELINGSLEDER</a:t>
            </a:r>
            <a:endParaRPr lang="en-US" dirty="0"/>
          </a:p>
        </p:txBody>
      </p:sp>
      <p:sp>
        <p:nvSpPr>
          <p:cNvPr id="5" name="Title 5"/>
          <p:cNvSpPr txBox="1">
            <a:spLocks/>
          </p:cNvSpPr>
          <p:nvPr/>
        </p:nvSpPr>
        <p:spPr>
          <a:xfrm>
            <a:off x="421011" y="909730"/>
            <a:ext cx="8028171" cy="389797"/>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r>
              <a:rPr lang="nb-NO" sz="1400" i="1" dirty="0" smtClean="0"/>
              <a:t>For Sopra Steria sin Microsoft .NET avdeling og deres </a:t>
            </a:r>
            <a:r>
              <a:rPr lang="nb-NO" sz="1400" i="1" dirty="0" err="1" smtClean="0"/>
              <a:t>DevOps</a:t>
            </a:r>
            <a:r>
              <a:rPr lang="nb-NO" sz="1400" i="1" dirty="0" smtClean="0"/>
              <a:t> &amp; Microservices avdeling</a:t>
            </a:r>
            <a:endParaRPr lang="en-US" sz="1400" i="1" dirty="0"/>
          </a:p>
        </p:txBody>
      </p:sp>
      <p:sp>
        <p:nvSpPr>
          <p:cNvPr id="8" name="Title 5"/>
          <p:cNvSpPr txBox="1">
            <a:spLocks/>
          </p:cNvSpPr>
          <p:nvPr/>
        </p:nvSpPr>
        <p:spPr>
          <a:xfrm>
            <a:off x="421011" y="1527260"/>
            <a:ext cx="7509184" cy="1992776"/>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TIDLIGERE</a:t>
            </a:r>
          </a:p>
          <a:p>
            <a:pPr marL="800100" lvl="1" indent="-342900">
              <a:spcBef>
                <a:spcPts val="600"/>
              </a:spcBef>
              <a:buSzPct val="50000"/>
              <a:buFont typeface="Arial" charset="0"/>
              <a:buChar char="•"/>
            </a:pPr>
            <a:r>
              <a:rPr lang="nb-NO" sz="1400" dirty="0"/>
              <a:t>Head </a:t>
            </a:r>
            <a:r>
              <a:rPr lang="nb-NO" sz="1400" dirty="0" err="1"/>
              <a:t>of</a:t>
            </a:r>
            <a:r>
              <a:rPr lang="nb-NO" sz="1400" dirty="0"/>
              <a:t> UMS </a:t>
            </a:r>
            <a:r>
              <a:rPr lang="nb-NO" sz="1400" dirty="0" err="1"/>
              <a:t>Innovation</a:t>
            </a:r>
            <a:r>
              <a:rPr lang="nb-NO" sz="1400" dirty="0"/>
              <a:t> </a:t>
            </a:r>
            <a:r>
              <a:rPr lang="nb-NO" sz="1400" dirty="0" err="1"/>
              <a:t>center</a:t>
            </a:r>
            <a:r>
              <a:rPr lang="nb-NO" sz="1400" dirty="0"/>
              <a:t> at </a:t>
            </a:r>
            <a:r>
              <a:rPr lang="nb-NO" sz="1400" dirty="0" err="1"/>
              <a:t>Unified</a:t>
            </a:r>
            <a:r>
              <a:rPr lang="nb-NO" sz="1400" dirty="0"/>
              <a:t> Messaging Systems </a:t>
            </a:r>
            <a:r>
              <a:rPr lang="nb-NO" sz="1400" dirty="0" smtClean="0"/>
              <a:t>ASA</a:t>
            </a:r>
          </a:p>
          <a:p>
            <a:pPr marL="800100" lvl="1" indent="-342900">
              <a:spcBef>
                <a:spcPts val="600"/>
              </a:spcBef>
              <a:buSzPct val="50000"/>
              <a:buFont typeface="Arial" charset="0"/>
              <a:buChar char="•"/>
            </a:pPr>
            <a:r>
              <a:rPr lang="nb-NO" sz="1400" dirty="0"/>
              <a:t>Head </a:t>
            </a:r>
            <a:r>
              <a:rPr lang="nb-NO" sz="1400" dirty="0" err="1"/>
              <a:t>of</a:t>
            </a:r>
            <a:r>
              <a:rPr lang="nb-NO" sz="1400" dirty="0"/>
              <a:t> </a:t>
            </a:r>
            <a:r>
              <a:rPr lang="nb-NO" sz="1400" dirty="0" err="1" smtClean="0"/>
              <a:t>SaaS</a:t>
            </a:r>
            <a:r>
              <a:rPr lang="nb-NO" sz="1400" dirty="0" smtClean="0"/>
              <a:t> Development at </a:t>
            </a:r>
            <a:r>
              <a:rPr lang="nb-NO" sz="1400" dirty="0" err="1"/>
              <a:t>Unified</a:t>
            </a:r>
            <a:r>
              <a:rPr lang="nb-NO" sz="1400" dirty="0"/>
              <a:t> Messaging Systems </a:t>
            </a:r>
            <a:r>
              <a:rPr lang="nb-NO" sz="1400" dirty="0" smtClean="0"/>
              <a:t>ASA</a:t>
            </a:r>
          </a:p>
          <a:p>
            <a:pPr marL="800100" lvl="1" indent="-342900">
              <a:spcBef>
                <a:spcPts val="600"/>
              </a:spcBef>
              <a:buSzPct val="50000"/>
              <a:buFont typeface="Arial" charset="0"/>
              <a:buChar char="•"/>
            </a:pPr>
            <a:r>
              <a:rPr lang="nb-NO" sz="1400" dirty="0" smtClean="0"/>
              <a:t>Senior </a:t>
            </a:r>
            <a:r>
              <a:rPr lang="nb-NO" sz="1400" dirty="0"/>
              <a:t>Software </a:t>
            </a:r>
            <a:r>
              <a:rPr lang="nb-NO" sz="1400" dirty="0" err="1"/>
              <a:t>Engineer</a:t>
            </a:r>
            <a:r>
              <a:rPr lang="nb-NO" sz="1400" dirty="0"/>
              <a:t> Consultant, </a:t>
            </a:r>
            <a:r>
              <a:rPr lang="nb-NO" sz="1400" dirty="0" err="1"/>
              <a:t>Webstep</a:t>
            </a:r>
            <a:r>
              <a:rPr lang="nb-NO" sz="1400" dirty="0"/>
              <a:t> AS</a:t>
            </a:r>
          </a:p>
          <a:p>
            <a:pPr marL="800100" lvl="1" indent="-342900">
              <a:spcBef>
                <a:spcPts val="600"/>
              </a:spcBef>
              <a:buSzPct val="50000"/>
              <a:buFont typeface="Arial" charset="0"/>
              <a:buChar char="•"/>
            </a:pPr>
            <a:r>
              <a:rPr lang="nb-NO" sz="1400" dirty="0"/>
              <a:t>Software </a:t>
            </a:r>
            <a:r>
              <a:rPr lang="nb-NO" sz="1400" dirty="0" err="1"/>
              <a:t>Engineer</a:t>
            </a:r>
            <a:r>
              <a:rPr lang="nb-NO" sz="1400" dirty="0"/>
              <a:t>, </a:t>
            </a:r>
            <a:r>
              <a:rPr lang="nb-NO" sz="1400" dirty="0" err="1" smtClean="0"/>
              <a:t>Cellvision</a:t>
            </a:r>
            <a:r>
              <a:rPr lang="nb-NO" sz="1400" dirty="0" smtClean="0"/>
              <a:t> </a:t>
            </a:r>
            <a:r>
              <a:rPr lang="nb-NO" sz="1400" dirty="0"/>
              <a:t>AS</a:t>
            </a:r>
          </a:p>
          <a:p>
            <a:pPr marL="800100" lvl="1" indent="-342900">
              <a:spcBef>
                <a:spcPts val="600"/>
              </a:spcBef>
              <a:buSzPct val="50000"/>
              <a:buFont typeface="Arial" charset="0"/>
              <a:buChar char="•"/>
            </a:pPr>
            <a:r>
              <a:rPr lang="nb-NO" sz="1400" dirty="0" smtClean="0"/>
              <a:t>Gründer</a:t>
            </a:r>
            <a:endParaRPr lang="nb-NO" sz="1600" dirty="0"/>
          </a:p>
          <a:p>
            <a:pPr marL="285750" indent="-285750">
              <a:spcBef>
                <a:spcPts val="600"/>
              </a:spcBef>
              <a:buFontTx/>
              <a:buChar char="-"/>
            </a:pPr>
            <a:endParaRPr lang="nb-NO" sz="1600" dirty="0"/>
          </a:p>
        </p:txBody>
      </p:sp>
      <p:sp>
        <p:nvSpPr>
          <p:cNvPr id="9" name="Title 5"/>
          <p:cNvSpPr txBox="1">
            <a:spLocks/>
          </p:cNvSpPr>
          <p:nvPr/>
        </p:nvSpPr>
        <p:spPr>
          <a:xfrm>
            <a:off x="421011" y="3520036"/>
            <a:ext cx="5324334" cy="1992776"/>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UTDANNELSE</a:t>
            </a:r>
          </a:p>
          <a:p>
            <a:pPr marL="800100" lvl="1" indent="-342900">
              <a:spcBef>
                <a:spcPts val="600"/>
              </a:spcBef>
              <a:buSzPct val="50000"/>
              <a:buFont typeface="Arial" charset="0"/>
              <a:buChar char="•"/>
            </a:pPr>
            <a:r>
              <a:rPr lang="nb-NO" sz="1400" i="1" dirty="0"/>
              <a:t>Boston </a:t>
            </a:r>
            <a:r>
              <a:rPr lang="nb-NO" sz="1400" i="1" dirty="0" err="1"/>
              <a:t>University</a:t>
            </a:r>
            <a:r>
              <a:rPr lang="nb-NO" sz="1400" dirty="0"/>
              <a:t/>
            </a:r>
            <a:br>
              <a:rPr lang="nb-NO" sz="1400" dirty="0"/>
            </a:br>
            <a:r>
              <a:rPr lang="nb-NO" sz="1400" dirty="0"/>
              <a:t>Business &amp; Management, Digital </a:t>
            </a:r>
            <a:r>
              <a:rPr lang="nb-NO" sz="1400" dirty="0" err="1"/>
              <a:t>Leadership</a:t>
            </a:r>
            <a:r>
              <a:rPr lang="nb-NO" sz="1400" dirty="0"/>
              <a:t/>
            </a:r>
            <a:br>
              <a:rPr lang="nb-NO" sz="1400" dirty="0"/>
            </a:br>
            <a:r>
              <a:rPr lang="nb-NO" sz="1400" dirty="0"/>
              <a:t>Business &amp; Management, Digital Product Management</a:t>
            </a:r>
          </a:p>
          <a:p>
            <a:pPr marL="800100" lvl="1" indent="-342900">
              <a:spcBef>
                <a:spcPts val="600"/>
              </a:spcBef>
              <a:buSzPct val="50000"/>
              <a:buFont typeface="Arial" charset="0"/>
              <a:buChar char="•"/>
            </a:pPr>
            <a:r>
              <a:rPr lang="nb-NO" sz="1400" i="1" dirty="0" err="1"/>
              <a:t>University</a:t>
            </a:r>
            <a:r>
              <a:rPr lang="nb-NO" sz="1400" i="1" dirty="0"/>
              <a:t> </a:t>
            </a:r>
            <a:r>
              <a:rPr lang="nb-NO" sz="1400" i="1" dirty="0" err="1"/>
              <a:t>of</a:t>
            </a:r>
            <a:r>
              <a:rPr lang="nb-NO" sz="1400" i="1" dirty="0"/>
              <a:t> </a:t>
            </a:r>
            <a:r>
              <a:rPr lang="nb-NO" sz="1400" i="1" dirty="0" smtClean="0"/>
              <a:t>Bergen &amp; Bergen </a:t>
            </a:r>
            <a:r>
              <a:rPr lang="nb-NO" sz="1400" i="1" dirty="0" err="1" smtClean="0"/>
              <a:t>University</a:t>
            </a:r>
            <a:r>
              <a:rPr lang="nb-NO" sz="1400" i="1" dirty="0" smtClean="0"/>
              <a:t> College</a:t>
            </a:r>
            <a:r>
              <a:rPr lang="nb-NO" sz="1400" dirty="0"/>
              <a:t/>
            </a:r>
            <a:br>
              <a:rPr lang="nb-NO" sz="1400" dirty="0"/>
            </a:br>
            <a:r>
              <a:rPr lang="nb-NO" sz="1400" dirty="0" smtClean="0"/>
              <a:t>Dataingeniør</a:t>
            </a:r>
            <a:r>
              <a:rPr lang="nb-NO" sz="1400" dirty="0"/>
              <a:t>, </a:t>
            </a:r>
            <a:r>
              <a:rPr lang="nb-NO" sz="1400" dirty="0" smtClean="0"/>
              <a:t>Master </a:t>
            </a:r>
            <a:r>
              <a:rPr lang="nb-NO" sz="1400" dirty="0"/>
              <a:t>Software Engineering - CERN</a:t>
            </a:r>
          </a:p>
          <a:p>
            <a:pPr marL="800100" lvl="1" indent="-342900">
              <a:spcBef>
                <a:spcPts val="600"/>
              </a:spcBef>
              <a:buSzPct val="50000"/>
              <a:buFont typeface="Arial" charset="0"/>
              <a:buChar char="•"/>
            </a:pPr>
            <a:endParaRPr lang="nb-NO" sz="1400" dirty="0"/>
          </a:p>
          <a:p>
            <a:pPr marL="800100" lvl="1" indent="-342900">
              <a:spcBef>
                <a:spcPts val="600"/>
              </a:spcBef>
              <a:buSzPct val="50000"/>
              <a:buFont typeface="Arial" charset="0"/>
              <a:buChar char="•"/>
            </a:pPr>
            <a:endParaRPr lang="nb-NO" sz="1400" dirty="0"/>
          </a:p>
          <a:p>
            <a:pPr marL="800100" lvl="1" indent="-342900">
              <a:spcBef>
                <a:spcPts val="600"/>
              </a:spcBef>
              <a:buSzPct val="50000"/>
              <a:buFont typeface="Arial" charset="0"/>
              <a:buChar char="•"/>
            </a:pP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sp>
        <p:nvSpPr>
          <p:cNvPr id="11" name="Title 5"/>
          <p:cNvSpPr txBox="1">
            <a:spLocks/>
          </p:cNvSpPr>
          <p:nvPr/>
        </p:nvSpPr>
        <p:spPr>
          <a:xfrm>
            <a:off x="421011" y="5205166"/>
            <a:ext cx="5324334" cy="1014912"/>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ANDRE ROLLER</a:t>
            </a:r>
          </a:p>
          <a:p>
            <a:r>
              <a:rPr lang="nb-NO" sz="1400" dirty="0" smtClean="0"/>
              <a:t>Microsoft .NET </a:t>
            </a:r>
            <a:r>
              <a:rPr lang="nb-NO" sz="1400" dirty="0" err="1"/>
              <a:t>Meetup</a:t>
            </a:r>
            <a:r>
              <a:rPr lang="nb-NO" sz="1400" dirty="0"/>
              <a:t> </a:t>
            </a:r>
            <a:r>
              <a:rPr lang="nb-NO" sz="1400" dirty="0" err="1" smtClean="0"/>
              <a:t>Owner</a:t>
            </a:r>
            <a:r>
              <a:rPr lang="nb-NO" sz="1400" dirty="0" smtClean="0"/>
              <a:t> at Sopra Steria, Oslo Xamarin Meetup </a:t>
            </a:r>
            <a:r>
              <a:rPr lang="nb-NO" sz="1400" dirty="0" err="1" smtClean="0"/>
              <a:t>Organizer</a:t>
            </a:r>
            <a:r>
              <a:rPr lang="nb-NO" sz="1400" dirty="0" smtClean="0"/>
              <a:t>, Bergen Xamarin Meetup </a:t>
            </a:r>
            <a:r>
              <a:rPr lang="nb-NO" sz="1400" dirty="0" err="1" smtClean="0"/>
              <a:t>Organizer</a:t>
            </a:r>
            <a:r>
              <a:rPr lang="nb-NO" sz="1400" dirty="0" smtClean="0"/>
              <a:t>, </a:t>
            </a:r>
            <a:r>
              <a:rPr lang="nb-NO" sz="1400" dirty="0" err="1" smtClean="0"/>
              <a:t>Investing</a:t>
            </a:r>
            <a:r>
              <a:rPr lang="nb-NO" sz="1400" dirty="0" smtClean="0"/>
              <a:t> &amp; Trading </a:t>
            </a:r>
            <a:r>
              <a:rPr lang="nb-NO" sz="1400" dirty="0" err="1" smtClean="0"/>
              <a:t>Community</a:t>
            </a:r>
            <a:r>
              <a:rPr lang="nb-NO" sz="1400" dirty="0" smtClean="0"/>
              <a:t> </a:t>
            </a:r>
            <a:r>
              <a:rPr lang="nb-NO" sz="1400" dirty="0" err="1" smtClean="0"/>
              <a:t>Owner</a:t>
            </a:r>
            <a:r>
              <a:rPr lang="nb-NO" sz="1400" dirty="0" smtClean="0"/>
              <a:t> at Sopra Steria</a:t>
            </a:r>
            <a:endParaRPr lang="nb-NO" sz="1400" dirty="0"/>
          </a:p>
          <a:p>
            <a:pPr marL="800100" lvl="1" indent="-342900">
              <a:spcBef>
                <a:spcPts val="600"/>
              </a:spcBef>
              <a:buSzPct val="50000"/>
              <a:buFont typeface="Arial" charset="0"/>
              <a:buChar char="•"/>
            </a:pP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sp>
        <p:nvSpPr>
          <p:cNvPr id="12" name="Title 5"/>
          <p:cNvSpPr txBox="1">
            <a:spLocks/>
          </p:cNvSpPr>
          <p:nvPr/>
        </p:nvSpPr>
        <p:spPr>
          <a:xfrm>
            <a:off x="6385336" y="5241503"/>
            <a:ext cx="5324334" cy="714235"/>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INTERESSER/AKTIVITETER</a:t>
            </a:r>
          </a:p>
          <a:p>
            <a:pPr>
              <a:spcBef>
                <a:spcPts val="600"/>
              </a:spcBef>
            </a:pPr>
            <a:r>
              <a:rPr lang="nb-NO" sz="1400" dirty="0"/>
              <a:t>Sjakk, tennis og </a:t>
            </a:r>
            <a:r>
              <a:rPr lang="nb-NO" sz="1400" dirty="0" smtClean="0"/>
              <a:t>programmering</a:t>
            </a: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cxnSp>
        <p:nvCxnSpPr>
          <p:cNvPr id="4" name="Rett linje 3"/>
          <p:cNvCxnSpPr/>
          <p:nvPr/>
        </p:nvCxnSpPr>
        <p:spPr>
          <a:xfrm>
            <a:off x="5810081" y="3493624"/>
            <a:ext cx="0" cy="2905191"/>
          </a:xfrm>
          <a:prstGeom prst="line">
            <a:avLst/>
          </a:prstGeom>
        </p:spPr>
        <p:style>
          <a:lnRef idx="1">
            <a:schemeClr val="accent1"/>
          </a:lnRef>
          <a:fillRef idx="0">
            <a:schemeClr val="accent1"/>
          </a:fillRef>
          <a:effectRef idx="0">
            <a:schemeClr val="accent1"/>
          </a:effectRef>
          <a:fontRef idx="minor">
            <a:schemeClr val="tx1"/>
          </a:fontRef>
        </p:style>
      </p:cxnSp>
      <p:pic>
        <p:nvPicPr>
          <p:cNvPr id="3" name="Bilde 2"/>
          <p:cNvPicPr>
            <a:picLocks noChangeAspect="1"/>
          </p:cNvPicPr>
          <p:nvPr/>
        </p:nvPicPr>
        <p:blipFill rotWithShape="1">
          <a:blip r:embed="rId2">
            <a:grayscl/>
          </a:blip>
          <a:srcRect r="15913" b="15913"/>
          <a:stretch/>
        </p:blipFill>
        <p:spPr>
          <a:xfrm>
            <a:off x="8876963" y="607449"/>
            <a:ext cx="2403069" cy="2403069"/>
          </a:xfrm>
          <a:prstGeom prst="ellipse">
            <a:avLst/>
          </a:prstGeom>
        </p:spPr>
      </p:pic>
    </p:spTree>
    <p:extLst>
      <p:ext uri="{BB962C8B-B14F-4D97-AF65-F5344CB8AC3E}">
        <p14:creationId xmlns:p14="http://schemas.microsoft.com/office/powerpoint/2010/main" val="34570689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0"/>
          </p:nvPr>
        </p:nvSpPr>
        <p:spPr/>
        <p:txBody>
          <a:bodyPr/>
          <a:lstStyle/>
          <a:p>
            <a:r>
              <a:rPr lang="nb-NO" dirty="0" err="1"/>
              <a:t>Xamarin</a:t>
            </a:r>
            <a:r>
              <a:rPr lang="nb-NO" dirty="0"/>
              <a:t> </a:t>
            </a:r>
            <a:r>
              <a:rPr lang="nb-NO" dirty="0" err="1"/>
              <a:t>App</a:t>
            </a:r>
            <a:r>
              <a:rPr lang="nb-NO" dirty="0"/>
              <a:t> Workshop Series</a:t>
            </a:r>
          </a:p>
          <a:p>
            <a:endParaRPr lang="nb-NO" dirty="0"/>
          </a:p>
        </p:txBody>
      </p:sp>
      <p:sp>
        <p:nvSpPr>
          <p:cNvPr id="4" name="Text Placeholder 3"/>
          <p:cNvSpPr>
            <a:spLocks noGrp="1"/>
          </p:cNvSpPr>
          <p:nvPr>
            <p:ph type="body" sz="quarter" idx="21"/>
          </p:nvPr>
        </p:nvSpPr>
        <p:spPr>
          <a:xfrm>
            <a:off x="6997584" y="1294229"/>
            <a:ext cx="4292832" cy="4684540"/>
          </a:xfrm>
        </p:spPr>
        <p:txBody>
          <a:bodyPr/>
          <a:lstStyle/>
          <a:p>
            <a:r>
              <a:rPr lang="en-US" dirty="0" smtClean="0"/>
              <a:t>"</a:t>
            </a:r>
            <a:r>
              <a:rPr lang="en-US" dirty="0"/>
              <a:t>My new years resolution" app for keeping track of our 2019 goals and our progress through the year. </a:t>
            </a:r>
            <a:r>
              <a:rPr lang="en-US" dirty="0" smtClean="0"/>
              <a:t/>
            </a:r>
            <a:br>
              <a:rPr lang="en-US" dirty="0" smtClean="0"/>
            </a:br>
            <a:endParaRPr lang="en-US" dirty="0" smtClean="0"/>
          </a:p>
          <a:p>
            <a:pPr marL="800100" lvl="1" indent="-342900">
              <a:buFont typeface="Arial" panose="020B0604020202020204" pitchFamily="34" charset="0"/>
              <a:buChar char="•"/>
            </a:pPr>
            <a:r>
              <a:rPr lang="en-US" sz="2000" dirty="0"/>
              <a:t>Azure Mobile </a:t>
            </a:r>
            <a:r>
              <a:rPr lang="en-US" sz="2000" dirty="0" smtClean="0"/>
              <a:t>Apps</a:t>
            </a:r>
          </a:p>
          <a:p>
            <a:pPr marL="800100" lvl="1" indent="-342900">
              <a:buFont typeface="Arial" panose="020B0604020202020204" pitchFamily="34" charset="0"/>
              <a:buChar char="•"/>
            </a:pPr>
            <a:r>
              <a:rPr lang="en-US" sz="2000" dirty="0" smtClean="0"/>
              <a:t>Offline </a:t>
            </a:r>
            <a:r>
              <a:rPr lang="en-US" sz="2000" dirty="0"/>
              <a:t>data </a:t>
            </a:r>
            <a:r>
              <a:rPr lang="en-US" sz="2000" dirty="0" smtClean="0"/>
              <a:t>Sync</a:t>
            </a:r>
          </a:p>
          <a:p>
            <a:pPr marL="800100" lvl="1" indent="-342900">
              <a:buFont typeface="Arial" panose="020B0604020202020204" pitchFamily="34" charset="0"/>
              <a:buChar char="•"/>
            </a:pPr>
            <a:r>
              <a:rPr lang="en-US" sz="2000" dirty="0" smtClean="0"/>
              <a:t>User authentication</a:t>
            </a:r>
          </a:p>
          <a:p>
            <a:pPr marL="800100" lvl="1" indent="-342900">
              <a:buFont typeface="Arial" panose="020B0604020202020204" pitchFamily="34" charset="0"/>
              <a:buChar char="•"/>
            </a:pPr>
            <a:r>
              <a:rPr lang="en-US" sz="2000" dirty="0" smtClean="0"/>
              <a:t>Storage</a:t>
            </a:r>
          </a:p>
          <a:p>
            <a:pPr marL="800100" lvl="1" indent="-342900">
              <a:buFont typeface="Arial" panose="020B0604020202020204" pitchFamily="34" charset="0"/>
              <a:buChar char="•"/>
            </a:pPr>
            <a:r>
              <a:rPr lang="en-US" sz="2000" dirty="0" smtClean="0"/>
              <a:t>Visualization</a:t>
            </a:r>
          </a:p>
          <a:p>
            <a:pPr marL="800100" lvl="1" indent="-342900">
              <a:buFont typeface="Arial" panose="020B0604020202020204" pitchFamily="34" charset="0"/>
              <a:buChar char="•"/>
            </a:pPr>
            <a:r>
              <a:rPr lang="en-US" sz="2000" dirty="0" smtClean="0"/>
              <a:t>Sharing</a:t>
            </a:r>
          </a:p>
          <a:p>
            <a:pPr marL="800100" lvl="1" indent="-342900">
              <a:buFont typeface="Arial" panose="020B0604020202020204" pitchFamily="34" charset="0"/>
              <a:buChar char="•"/>
            </a:pPr>
            <a:r>
              <a:rPr lang="en-US" sz="2000" dirty="0" smtClean="0"/>
              <a:t>Push notifications</a:t>
            </a:r>
          </a:p>
          <a:p>
            <a:pPr marL="800100" lvl="1" indent="-342900">
              <a:buFont typeface="Arial" panose="020B0604020202020204" pitchFamily="34" charset="0"/>
              <a:buChar char="•"/>
            </a:pPr>
            <a:r>
              <a:rPr lang="en-US" sz="2000" dirty="0" smtClean="0"/>
              <a:t>CI/CD</a:t>
            </a:r>
            <a:endParaRPr lang="nb-NO" sz="2000" dirty="0"/>
          </a:p>
        </p:txBody>
      </p:sp>
      <p:sp>
        <p:nvSpPr>
          <p:cNvPr id="5" name="Text Placeholder 4"/>
          <p:cNvSpPr>
            <a:spLocks noGrp="1"/>
          </p:cNvSpPr>
          <p:nvPr>
            <p:ph type="body" sz="quarter" idx="22"/>
          </p:nvPr>
        </p:nvSpPr>
        <p:spPr/>
        <p:txBody>
          <a:bodyPr/>
          <a:lstStyle/>
          <a:p>
            <a:endParaRPr lang="nb-NO" dirty="0"/>
          </a:p>
        </p:txBody>
      </p:sp>
    </p:spTree>
    <p:extLst>
      <p:ext uri="{BB962C8B-B14F-4D97-AF65-F5344CB8AC3E}">
        <p14:creationId xmlns:p14="http://schemas.microsoft.com/office/powerpoint/2010/main" val="27435419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2487" b="2487"/>
          <a:stretch>
            <a:fillRect/>
          </a:stretch>
        </p:blipFill>
        <p:spPr/>
      </p:pic>
    </p:spTree>
    <p:extLst>
      <p:ext uri="{BB962C8B-B14F-4D97-AF65-F5344CB8AC3E}">
        <p14:creationId xmlns:p14="http://schemas.microsoft.com/office/powerpoint/2010/main" val="2058966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a:bodyPr>
          <a:lstStyle/>
          <a:p>
            <a:pPr algn="l"/>
            <a:r>
              <a:rPr lang="nb-NO" dirty="0" err="1" smtClean="0"/>
              <a:t>Azure</a:t>
            </a:r>
            <a:r>
              <a:rPr lang="nb-NO" dirty="0" smtClean="0"/>
              <a:t> Mobile </a:t>
            </a:r>
            <a:r>
              <a:rPr lang="nb-NO" dirty="0" err="1" smtClean="0"/>
              <a:t>Apps</a:t>
            </a:r>
            <a:endParaRPr lang="nb-NO" dirty="0" smtClean="0"/>
          </a:p>
          <a:p>
            <a:pPr marL="1143000" indent="-1143000" algn="l">
              <a:buFont typeface="Arial" panose="020B0604020202020204" pitchFamily="34" charset="0"/>
              <a:buChar char="•"/>
            </a:pPr>
            <a:r>
              <a:rPr lang="en-US" sz="2400" dirty="0"/>
              <a:t>Use offline data sync to build responsive </a:t>
            </a:r>
            <a:r>
              <a:rPr lang="en-US" sz="2400" dirty="0" smtClean="0"/>
              <a:t>apps</a:t>
            </a:r>
          </a:p>
          <a:p>
            <a:pPr marL="1143000" indent="-1143000" algn="l">
              <a:buFont typeface="Arial" panose="020B0604020202020204" pitchFamily="34" charset="0"/>
              <a:buChar char="•"/>
            </a:pPr>
            <a:r>
              <a:rPr lang="en-US" sz="2400" dirty="0"/>
              <a:t>Broadcast personalized push notifications to millions in </a:t>
            </a:r>
            <a:r>
              <a:rPr lang="en-US" sz="2400" dirty="0" smtClean="0"/>
              <a:t>minutes</a:t>
            </a:r>
          </a:p>
          <a:p>
            <a:pPr marL="1143000" indent="-1143000" algn="l">
              <a:buFont typeface="Arial" panose="020B0604020202020204" pitchFamily="34" charset="0"/>
              <a:buChar char="•"/>
            </a:pPr>
            <a:r>
              <a:rPr lang="en-US" sz="2400" dirty="0"/>
              <a:t>Social integration with Facebook, Twitter, </a:t>
            </a:r>
            <a:r>
              <a:rPr lang="en-US" sz="2400" dirty="0" smtClean="0"/>
              <a:t>Google</a:t>
            </a:r>
          </a:p>
          <a:p>
            <a:pPr marL="1143000" indent="-1143000" algn="l">
              <a:buFont typeface="Arial" panose="020B0604020202020204" pitchFamily="34" charset="0"/>
              <a:buChar char="•"/>
            </a:pPr>
            <a:r>
              <a:rPr lang="en-US" sz="2400" dirty="0" smtClean="0"/>
              <a:t>Single </a:t>
            </a:r>
            <a:r>
              <a:rPr lang="en-US" sz="2400" dirty="0"/>
              <a:t>sign-on with Azure Active </a:t>
            </a:r>
            <a:r>
              <a:rPr lang="en-US" sz="2400" dirty="0" smtClean="0"/>
              <a:t>Directory</a:t>
            </a:r>
            <a:endParaRPr lang="en-US" sz="2400" dirty="0"/>
          </a:p>
        </p:txBody>
      </p:sp>
    </p:spTree>
    <p:extLst>
      <p:ext uri="{BB962C8B-B14F-4D97-AF65-F5344CB8AC3E}">
        <p14:creationId xmlns:p14="http://schemas.microsoft.com/office/powerpoint/2010/main" val="2131969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en-US" b="1" dirty="0"/>
              <a:t>Sign up for Microsoft </a:t>
            </a:r>
            <a:r>
              <a:rPr lang="en-US" b="1" dirty="0" smtClean="0"/>
              <a:t>Azure</a:t>
            </a:r>
          </a:p>
          <a:p>
            <a:pPr marL="0" indent="0">
              <a:buNone/>
            </a:pPr>
            <a:r>
              <a:rPr lang="en-US" sz="2000" dirty="0"/>
              <a:t>You need an Azure account to complete this tutorial. You can:</a:t>
            </a:r>
            <a:endParaRPr lang="en-US" sz="2000" b="1" dirty="0"/>
          </a:p>
          <a:p>
            <a:r>
              <a:rPr lang="en-US" sz="2000" dirty="0">
                <a:solidFill>
                  <a:srgbClr val="000000"/>
                </a:solidFill>
              </a:rPr>
              <a:t>An active Azure account. If you don't have an account, you can sign up for an Azure trial and get up to 10 free mobile apps that you can keep using even after your trial ends. For more information, see </a:t>
            </a:r>
            <a:r>
              <a:rPr lang="en-US" sz="2000" u="sng" dirty="0">
                <a:hlinkClick r:id="rId2"/>
              </a:rPr>
              <a:t>Azure Free Trial</a:t>
            </a:r>
            <a:r>
              <a:rPr lang="en-US" sz="2000" dirty="0">
                <a:solidFill>
                  <a:srgbClr val="000000"/>
                </a:solidFill>
              </a:rPr>
              <a:t>. </a:t>
            </a:r>
            <a:endParaRPr lang="en-US" sz="2000" dirty="0" smtClean="0">
              <a:solidFill>
                <a:srgbClr val="000000"/>
              </a:solidFill>
            </a:endParaRPr>
          </a:p>
          <a:p>
            <a:r>
              <a:rPr lang="en-US" sz="2000" dirty="0" smtClean="0">
                <a:hlinkClick r:id="rId3"/>
              </a:rPr>
              <a:t>Activate Visual Studio subscriber benefits</a:t>
            </a:r>
            <a:r>
              <a:rPr lang="en-US" sz="2000" dirty="0" smtClean="0"/>
              <a:t>. Your Visual Studio subscription gives you credits every month that you can use for paid Azure services. </a:t>
            </a:r>
            <a:br>
              <a:rPr lang="en-US" sz="2000" dirty="0" smtClean="0"/>
            </a:br>
            <a:endParaRPr lang="en-US" sz="2000" dirty="0" smtClean="0"/>
          </a:p>
          <a:p>
            <a:pPr marL="0" indent="0">
              <a:buNone/>
            </a:pPr>
            <a:r>
              <a:rPr lang="en-US" sz="2000" b="1" dirty="0" smtClean="0"/>
              <a:t>Creating a new Mobile Apps Backend</a:t>
            </a:r>
          </a:p>
          <a:p>
            <a:pPr marL="0" indent="0">
              <a:buNone/>
            </a:pPr>
            <a:r>
              <a:rPr lang="en-US" sz="2000" dirty="0" smtClean="0"/>
              <a:t>Search </a:t>
            </a:r>
            <a:r>
              <a:rPr lang="en-US" sz="2000" dirty="0"/>
              <a:t>for </a:t>
            </a:r>
            <a:r>
              <a:rPr lang="en-US" sz="2000" dirty="0" smtClean="0"/>
              <a:t>“Mobile Apps” </a:t>
            </a:r>
            <a:r>
              <a:rPr lang="en-US" sz="2000" dirty="0" smtClean="0"/>
              <a:t>in the Azure Portal, click </a:t>
            </a:r>
            <a:r>
              <a:rPr lang="en-US" sz="2000" dirty="0" smtClean="0"/>
              <a:t>“</a:t>
            </a:r>
            <a:r>
              <a:rPr lang="en-US" sz="2000" dirty="0" smtClean="0"/>
              <a:t>Mobile </a:t>
            </a:r>
            <a:r>
              <a:rPr lang="en-US" sz="2000" dirty="0"/>
              <a:t>Apps </a:t>
            </a:r>
            <a:r>
              <a:rPr lang="en-US" sz="2000" dirty="0" err="1" smtClean="0"/>
              <a:t>Quickstart</a:t>
            </a:r>
            <a:r>
              <a:rPr lang="en-US" sz="2000" dirty="0" smtClean="0"/>
              <a:t>”, </a:t>
            </a:r>
            <a:r>
              <a:rPr lang="en-US" sz="2000" dirty="0"/>
              <a:t>and then select </a:t>
            </a:r>
            <a:r>
              <a:rPr lang="en-US" sz="2000" dirty="0" smtClean="0"/>
              <a:t>Create.</a:t>
            </a:r>
          </a:p>
          <a:p>
            <a:pPr marL="0" indent="0">
              <a:buNone/>
            </a:pPr>
            <a:r>
              <a:rPr lang="nb-NO" sz="2000" b="1" dirty="0" err="1"/>
              <a:t>Configure</a:t>
            </a:r>
            <a:r>
              <a:rPr lang="nb-NO" sz="2000" b="1" dirty="0"/>
              <a:t> </a:t>
            </a:r>
            <a:r>
              <a:rPr lang="nb-NO" sz="2000" b="1" dirty="0" err="1"/>
              <a:t>the</a:t>
            </a:r>
            <a:r>
              <a:rPr lang="nb-NO" sz="2000" b="1" dirty="0"/>
              <a:t> server </a:t>
            </a:r>
            <a:r>
              <a:rPr lang="nb-NO" sz="2000" b="1" dirty="0" err="1" smtClean="0"/>
              <a:t>project</a:t>
            </a:r>
            <a:endParaRPr lang="nb-NO" sz="2000" b="1" dirty="0" smtClean="0"/>
          </a:p>
          <a:p>
            <a:pPr marL="0" indent="0">
              <a:buNone/>
            </a:pPr>
            <a:r>
              <a:rPr lang="en-US" sz="2000" dirty="0" smtClean="0"/>
              <a:t>Click </a:t>
            </a:r>
            <a:r>
              <a:rPr lang="en-US" sz="2000" dirty="0"/>
              <a:t>the App Services button, select your Mobile Apps back end, select </a:t>
            </a:r>
            <a:r>
              <a:rPr lang="en-US" sz="2000" dirty="0" err="1"/>
              <a:t>Quickstart</a:t>
            </a:r>
            <a:r>
              <a:rPr lang="en-US" sz="2000" dirty="0"/>
              <a:t>, and then select your client platform </a:t>
            </a:r>
            <a:r>
              <a:rPr lang="en-US" sz="2000" dirty="0" smtClean="0"/>
              <a:t>(</a:t>
            </a:r>
            <a:r>
              <a:rPr lang="en-US" sz="2000" dirty="0" err="1" smtClean="0"/>
              <a:t>Xamarin</a:t>
            </a:r>
            <a:r>
              <a:rPr lang="en-US" sz="2000" dirty="0"/>
              <a:t>). Create a new SQL database and server. select Node.js for Backend language</a:t>
            </a:r>
            <a:endParaRPr lang="nb-NO" sz="2000" dirty="0"/>
          </a:p>
          <a:p>
            <a:pPr marL="0" indent="0">
              <a:buNone/>
            </a:pPr>
            <a:endParaRPr lang="nb-NO" sz="2000" dirty="0" smtClean="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err="1" smtClean="0"/>
              <a:t>Azure</a:t>
            </a:r>
            <a:r>
              <a:rPr lang="nb-NO" dirty="0" smtClean="0"/>
              <a:t> – </a:t>
            </a:r>
            <a:r>
              <a:rPr lang="nb-NO" dirty="0" smtClean="0"/>
              <a:t>Mobile </a:t>
            </a:r>
            <a:r>
              <a:rPr lang="nb-NO" dirty="0" err="1" smtClean="0"/>
              <a:t>Apps</a:t>
            </a:r>
            <a:endParaRPr dirty="0"/>
          </a:p>
        </p:txBody>
      </p:sp>
    </p:spTree>
    <p:extLst>
      <p:ext uri="{BB962C8B-B14F-4D97-AF65-F5344CB8AC3E}">
        <p14:creationId xmlns:p14="http://schemas.microsoft.com/office/powerpoint/2010/main" val="37854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nb-NO" dirty="0" err="1" smtClean="0"/>
              <a:t>Create</a:t>
            </a:r>
            <a:r>
              <a:rPr lang="nb-NO" dirty="0" smtClean="0"/>
              <a:t> a </a:t>
            </a:r>
            <a:r>
              <a:rPr lang="nb-NO" dirty="0" err="1" smtClean="0"/>
              <a:t>new</a:t>
            </a:r>
            <a:r>
              <a:rPr lang="nb-NO" dirty="0" smtClean="0"/>
              <a:t> </a:t>
            </a:r>
            <a:r>
              <a:rPr lang="nb-NO" dirty="0" err="1" smtClean="0"/>
              <a:t>Xamarin.Forms</a:t>
            </a:r>
            <a:r>
              <a:rPr lang="nb-NO" dirty="0" smtClean="0"/>
              <a:t> </a:t>
            </a:r>
            <a:r>
              <a:rPr lang="nb-NO" dirty="0" err="1" smtClean="0"/>
              <a:t>project</a:t>
            </a:r>
            <a:r>
              <a:rPr lang="nb-NO" dirty="0" smtClean="0"/>
              <a:t> </a:t>
            </a:r>
            <a:r>
              <a:rPr lang="nb-NO" dirty="0" err="1" smtClean="0"/>
              <a:t>named</a:t>
            </a:r>
            <a:r>
              <a:rPr lang="nb-NO" dirty="0" smtClean="0"/>
              <a:t> </a:t>
            </a:r>
            <a:r>
              <a:rPr lang="nb-NO" dirty="0" smtClean="0"/>
              <a:t>«</a:t>
            </a:r>
            <a:r>
              <a:rPr lang="nb-NO" dirty="0" err="1" smtClean="0"/>
              <a:t>XamGoals</a:t>
            </a:r>
            <a:r>
              <a:rPr lang="nb-NO" dirty="0" smtClean="0"/>
              <a:t>»</a:t>
            </a:r>
            <a:r>
              <a:rPr lang="nb-NO" dirty="0" smtClean="0"/>
              <a:t/>
            </a:r>
            <a:br>
              <a:rPr lang="nb-NO" dirty="0" smtClean="0"/>
            </a:br>
            <a:endParaRPr lang="nb-NO" dirty="0" smtClean="0"/>
          </a:p>
          <a:p>
            <a:pPr marL="914400" lvl="1" indent="-457200">
              <a:buFont typeface="+mj-lt"/>
              <a:buAutoNum type="arabicPeriod"/>
            </a:pPr>
            <a:r>
              <a:rPr lang="nb-NO" dirty="0" smtClean="0"/>
              <a:t>From </a:t>
            </a:r>
            <a:r>
              <a:rPr lang="nb-NO" dirty="0" err="1" smtClean="0"/>
              <a:t>top</a:t>
            </a:r>
            <a:r>
              <a:rPr lang="nb-NO" dirty="0" smtClean="0"/>
              <a:t> </a:t>
            </a:r>
            <a:r>
              <a:rPr lang="nb-NO" dirty="0" err="1" smtClean="0"/>
              <a:t>menu</a:t>
            </a:r>
            <a:r>
              <a:rPr lang="nb-NO" dirty="0" smtClean="0"/>
              <a:t> in Visual Studio: File &gt; New &gt; Project</a:t>
            </a:r>
          </a:p>
          <a:p>
            <a:pPr marL="914400" lvl="1" indent="-457200">
              <a:buFont typeface="+mj-lt"/>
              <a:buAutoNum type="arabicPeriod"/>
            </a:pPr>
            <a:r>
              <a:rPr lang="nb-NO" dirty="0" smtClean="0"/>
              <a:t>Select «</a:t>
            </a:r>
            <a:r>
              <a:rPr lang="nb-NO" dirty="0" err="1" smtClean="0"/>
              <a:t>installed</a:t>
            </a:r>
            <a:r>
              <a:rPr lang="nb-NO" dirty="0" smtClean="0"/>
              <a:t>» &gt; «Visual C#» &gt; «Cross-Platform» &gt; «Mobile </a:t>
            </a:r>
            <a:r>
              <a:rPr lang="nb-NO" dirty="0" err="1" smtClean="0"/>
              <a:t>App</a:t>
            </a:r>
            <a:r>
              <a:rPr lang="nb-NO" dirty="0" smtClean="0"/>
              <a:t> (</a:t>
            </a:r>
            <a:r>
              <a:rPr lang="nb-NO" dirty="0" err="1" smtClean="0"/>
              <a:t>Xamarin.Forms</a:t>
            </a:r>
            <a:r>
              <a:rPr lang="nb-NO" dirty="0" smtClean="0"/>
              <a:t>)»</a:t>
            </a:r>
          </a:p>
          <a:p>
            <a:pPr marL="914400" lvl="1" indent="-457200">
              <a:buFont typeface="+mj-lt"/>
              <a:buAutoNum type="arabicPeriod"/>
            </a:pPr>
            <a:r>
              <a:rPr lang="nb-NO" dirty="0" err="1" smtClean="0"/>
              <a:t>Define</a:t>
            </a:r>
            <a:r>
              <a:rPr lang="nb-NO" dirty="0" smtClean="0"/>
              <a:t> </a:t>
            </a:r>
            <a:r>
              <a:rPr lang="nb-NO" dirty="0" err="1" smtClean="0"/>
              <a:t>the</a:t>
            </a:r>
            <a:r>
              <a:rPr lang="nb-NO" dirty="0" smtClean="0"/>
              <a:t> </a:t>
            </a:r>
            <a:r>
              <a:rPr lang="nb-NO" dirty="0" err="1" smtClean="0"/>
              <a:t>project</a:t>
            </a:r>
            <a:r>
              <a:rPr lang="nb-NO" dirty="0" smtClean="0"/>
              <a:t> </a:t>
            </a:r>
            <a:r>
              <a:rPr lang="nb-NO" dirty="0" err="1" smtClean="0"/>
              <a:t>name</a:t>
            </a:r>
            <a:r>
              <a:rPr lang="nb-NO" dirty="0" smtClean="0"/>
              <a:t> and </a:t>
            </a:r>
            <a:r>
              <a:rPr lang="nb-NO" dirty="0" err="1" smtClean="0"/>
              <a:t>solution</a:t>
            </a:r>
            <a:r>
              <a:rPr lang="nb-NO" dirty="0" smtClean="0"/>
              <a:t> </a:t>
            </a:r>
            <a:r>
              <a:rPr lang="nb-NO" dirty="0" err="1" smtClean="0"/>
              <a:t>name</a:t>
            </a:r>
            <a:r>
              <a:rPr lang="nb-NO" dirty="0" smtClean="0"/>
              <a:t> </a:t>
            </a:r>
            <a:r>
              <a:rPr lang="nb-NO" dirty="0" err="1" smtClean="0"/>
              <a:t>befor</a:t>
            </a:r>
            <a:r>
              <a:rPr lang="nb-NO" dirty="0" smtClean="0"/>
              <a:t> </a:t>
            </a:r>
            <a:r>
              <a:rPr lang="nb-NO" dirty="0" err="1" smtClean="0"/>
              <a:t>clicking</a:t>
            </a:r>
            <a:r>
              <a:rPr lang="nb-NO" dirty="0" smtClean="0"/>
              <a:t> «OK»</a:t>
            </a:r>
          </a:p>
          <a:p>
            <a:pPr marL="914400" lvl="1" indent="-457200">
              <a:buFont typeface="+mj-lt"/>
              <a:buAutoNum type="arabicPeriod"/>
            </a:pPr>
            <a:r>
              <a:rPr lang="nb-NO" dirty="0" err="1" smtClean="0"/>
              <a:t>Next</a:t>
            </a:r>
            <a:r>
              <a:rPr lang="nb-NO" dirty="0" smtClean="0"/>
              <a:t>, </a:t>
            </a:r>
            <a:r>
              <a:rPr lang="nb-NO" dirty="0" err="1" smtClean="0"/>
              <a:t>select</a:t>
            </a:r>
            <a:r>
              <a:rPr lang="nb-NO" dirty="0" smtClean="0"/>
              <a:t> </a:t>
            </a:r>
            <a:r>
              <a:rPr lang="nb-NO" dirty="0" err="1" smtClean="0"/>
              <a:t>the</a:t>
            </a:r>
            <a:r>
              <a:rPr lang="nb-NO" dirty="0" smtClean="0"/>
              <a:t> </a:t>
            </a:r>
            <a:r>
              <a:rPr lang="nb-NO" dirty="0" err="1" smtClean="0"/>
              <a:t>template</a:t>
            </a:r>
            <a:r>
              <a:rPr lang="nb-NO" dirty="0" smtClean="0"/>
              <a:t> «Blank» and </a:t>
            </a:r>
            <a:r>
              <a:rPr lang="nb-NO" dirty="0" err="1" smtClean="0"/>
              <a:t>choose</a:t>
            </a:r>
            <a:r>
              <a:rPr lang="nb-NO" dirty="0" smtClean="0"/>
              <a:t> </a:t>
            </a:r>
            <a:r>
              <a:rPr lang="nb-NO" dirty="0" err="1" smtClean="0"/>
              <a:t>your</a:t>
            </a:r>
            <a:r>
              <a:rPr lang="nb-NO" dirty="0" smtClean="0"/>
              <a:t> </a:t>
            </a:r>
            <a:r>
              <a:rPr lang="nb-NO" dirty="0" err="1" smtClean="0"/>
              <a:t>platforms</a:t>
            </a:r>
            <a:r>
              <a:rPr lang="nb-NO" dirty="0" smtClean="0"/>
              <a:t> (</a:t>
            </a:r>
            <a:r>
              <a:rPr lang="nb-NO" dirty="0" err="1" smtClean="0"/>
              <a:t>iOS</a:t>
            </a:r>
            <a:r>
              <a:rPr lang="nb-NO" dirty="0" smtClean="0"/>
              <a:t> and/or </a:t>
            </a:r>
            <a:r>
              <a:rPr lang="nb-NO" dirty="0" err="1" smtClean="0"/>
              <a:t>Android</a:t>
            </a:r>
            <a:r>
              <a:rPr lang="nb-NO" dirty="0" smtClean="0"/>
              <a:t>). Code </a:t>
            </a:r>
            <a:r>
              <a:rPr lang="nb-NO" dirty="0" err="1" smtClean="0"/>
              <a:t>sharing</a:t>
            </a:r>
            <a:r>
              <a:rPr lang="nb-NO" dirty="0" smtClean="0"/>
              <a:t> </a:t>
            </a:r>
            <a:r>
              <a:rPr lang="nb-NO" dirty="0" err="1" smtClean="0"/>
              <a:t>strategy</a:t>
            </a:r>
            <a:r>
              <a:rPr lang="nb-NO" dirty="0" smtClean="0"/>
              <a:t> is </a:t>
            </a:r>
            <a:r>
              <a:rPr lang="nb-NO" dirty="0" err="1" smtClean="0"/>
              <a:t>set</a:t>
            </a:r>
            <a:r>
              <a:rPr lang="nb-NO" dirty="0" smtClean="0"/>
              <a:t> to .NET standard.</a:t>
            </a:r>
            <a:endParaRPr lang="nb-NO" dirty="0"/>
          </a:p>
          <a:p>
            <a:pPr marL="914400" lvl="1" indent="-457200">
              <a:buFont typeface="+mj-lt"/>
              <a:buAutoNum type="arabicPeriod"/>
            </a:pPr>
            <a:r>
              <a:rPr lang="nb-NO" dirty="0" err="1" smtClean="0"/>
              <a:t>Click</a:t>
            </a:r>
            <a:r>
              <a:rPr lang="nb-NO" dirty="0" smtClean="0"/>
              <a:t> «OK» and </a:t>
            </a:r>
            <a:r>
              <a:rPr lang="nb-NO" dirty="0" err="1" smtClean="0"/>
              <a:t>your</a:t>
            </a:r>
            <a:r>
              <a:rPr lang="nb-NO" dirty="0" smtClean="0"/>
              <a:t> </a:t>
            </a:r>
            <a:r>
              <a:rPr lang="nb-NO" dirty="0" err="1" smtClean="0"/>
              <a:t>project</a:t>
            </a:r>
            <a:r>
              <a:rPr lang="nb-NO" dirty="0" smtClean="0"/>
              <a:t> </a:t>
            </a:r>
            <a:r>
              <a:rPr lang="nb-NO" dirty="0" err="1" smtClean="0"/>
              <a:t>will</a:t>
            </a:r>
            <a:r>
              <a:rPr lang="nb-NO" dirty="0" smtClean="0"/>
              <a:t> be </a:t>
            </a:r>
            <a:r>
              <a:rPr lang="nb-NO" dirty="0" err="1" smtClean="0"/>
              <a:t>created</a:t>
            </a:r>
            <a:r>
              <a:rPr lang="nb-NO" dirty="0" smtClean="0"/>
              <a:t>.</a:t>
            </a:r>
          </a:p>
          <a:p>
            <a:pPr marL="914400" lvl="1" indent="-457200">
              <a:buFont typeface="+mj-lt"/>
              <a:buAutoNum type="arabicPeriod"/>
            </a:pPr>
            <a:endParaRPr lang="en-US" dirty="0"/>
          </a:p>
          <a:p>
            <a:pPr marL="914400" lvl="1" indent="-457200">
              <a:buFont typeface="+mj-lt"/>
              <a:buAutoNum type="arabicPeriod"/>
            </a:pPr>
            <a:endParaRPr lang="en-US" dirty="0" smtClean="0"/>
          </a:p>
          <a:p>
            <a:pPr marL="457200" lvl="1" indent="0">
              <a:buNone/>
            </a:pPr>
            <a:r>
              <a:rPr lang="en-US" i="1" dirty="0" smtClean="0"/>
              <a:t>Find </a:t>
            </a:r>
            <a:r>
              <a:rPr lang="en-US" i="1" dirty="0" smtClean="0"/>
              <a:t>assets and sample code for this app </a:t>
            </a:r>
            <a:r>
              <a:rPr lang="en-US" i="1" dirty="0" smtClean="0"/>
              <a:t>on GitHub</a:t>
            </a:r>
            <a:r>
              <a:rPr lang="nb-NO" i="1" dirty="0"/>
              <a:t>: </a:t>
            </a:r>
            <a:r>
              <a:rPr lang="nb-NO" i="1" dirty="0" smtClean="0"/>
              <a:t/>
            </a:r>
            <a:br>
              <a:rPr lang="nb-NO" i="1" dirty="0" smtClean="0"/>
            </a:br>
            <a:r>
              <a:rPr lang="nb-NO" i="1" dirty="0" smtClean="0">
                <a:hlinkClick r:id="rId2"/>
              </a:rPr>
              <a:t>https</a:t>
            </a:r>
            <a:r>
              <a:rPr lang="nb-NO" i="1" dirty="0">
                <a:hlinkClick r:id="rId2"/>
              </a:rPr>
              <a:t>://github.com/StargrrlMoonlight/Oslo-Xamarin-Meetup</a:t>
            </a:r>
            <a:endParaRPr lang="nb-NO" i="1" dirty="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initial </a:t>
            </a:r>
            <a:r>
              <a:rPr lang="nb-NO" dirty="0" err="1" smtClean="0"/>
              <a:t>App</a:t>
            </a:r>
            <a:endParaRPr dirty="0"/>
          </a:p>
        </p:txBody>
      </p:sp>
    </p:spTree>
    <p:extLst>
      <p:ext uri="{BB962C8B-B14F-4D97-AF65-F5344CB8AC3E}">
        <p14:creationId xmlns:p14="http://schemas.microsoft.com/office/powerpoint/2010/main" val="241225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nb-NO" dirty="0" err="1" smtClean="0"/>
              <a:t>We</a:t>
            </a:r>
            <a:r>
              <a:rPr lang="nb-NO" dirty="0" smtClean="0"/>
              <a:t> </a:t>
            </a:r>
            <a:r>
              <a:rPr lang="nb-NO" dirty="0" err="1" smtClean="0"/>
              <a:t>will</a:t>
            </a:r>
            <a:r>
              <a:rPr lang="nb-NO" dirty="0" smtClean="0"/>
              <a:t> </a:t>
            </a:r>
            <a:r>
              <a:rPr lang="nb-NO" dirty="0" err="1" smtClean="0"/>
              <a:t>use</a:t>
            </a:r>
            <a:r>
              <a:rPr lang="nb-NO" dirty="0" smtClean="0"/>
              <a:t> </a:t>
            </a:r>
            <a:r>
              <a:rPr lang="nb-NO" dirty="0" err="1" smtClean="0"/>
              <a:t>the</a:t>
            </a:r>
            <a:r>
              <a:rPr lang="nb-NO" dirty="0" smtClean="0"/>
              <a:t> </a:t>
            </a:r>
            <a:r>
              <a:rPr lang="nb-NO" dirty="0" err="1"/>
              <a:t>following</a:t>
            </a:r>
            <a:r>
              <a:rPr lang="nb-NO" dirty="0"/>
              <a:t> </a:t>
            </a:r>
            <a:r>
              <a:rPr lang="nb-NO" dirty="0" err="1"/>
              <a:t>NuGet</a:t>
            </a:r>
            <a:r>
              <a:rPr lang="nb-NO" dirty="0"/>
              <a:t> </a:t>
            </a:r>
            <a:r>
              <a:rPr lang="nb-NO" dirty="0" err="1"/>
              <a:t>packages</a:t>
            </a:r>
            <a:r>
              <a:rPr lang="nb-NO" dirty="0"/>
              <a:t>:</a:t>
            </a:r>
          </a:p>
          <a:p>
            <a:pPr marL="0" indent="0">
              <a:buNone/>
            </a:pPr>
            <a:endParaRPr lang="nb-NO" dirty="0"/>
          </a:p>
          <a:p>
            <a:r>
              <a:rPr lang="nb-NO" dirty="0" err="1" smtClean="0"/>
              <a:t>CarouselView.FormsPlugin</a:t>
            </a:r>
            <a:r>
              <a:rPr lang="nb-NO" dirty="0" smtClean="0"/>
              <a:t> – for </a:t>
            </a:r>
            <a:r>
              <a:rPr lang="nb-NO" dirty="0" err="1" smtClean="0"/>
              <a:t>our</a:t>
            </a:r>
            <a:r>
              <a:rPr lang="nb-NO" dirty="0" smtClean="0"/>
              <a:t> </a:t>
            </a:r>
            <a:r>
              <a:rPr lang="nb-NO" dirty="0" err="1" smtClean="0"/>
              <a:t>onboarding</a:t>
            </a:r>
            <a:r>
              <a:rPr lang="nb-NO" dirty="0" smtClean="0"/>
              <a:t> </a:t>
            </a:r>
            <a:r>
              <a:rPr lang="nb-NO" dirty="0" err="1" smtClean="0"/>
              <a:t>view</a:t>
            </a:r>
            <a:endParaRPr lang="nb-NO" dirty="0"/>
          </a:p>
          <a:p>
            <a:r>
              <a:rPr lang="nb-NO" dirty="0" err="1" smtClean="0"/>
              <a:t>Microsoft.Azure.Mobile.Client</a:t>
            </a:r>
            <a:endParaRPr lang="nb-NO" dirty="0"/>
          </a:p>
          <a:p>
            <a:r>
              <a:rPr lang="nb-NO" dirty="0" err="1" smtClean="0"/>
              <a:t>Microsoft.Azure.Mobile.Client.SQLiteStore</a:t>
            </a:r>
            <a:endParaRPr lang="nb-NO" dirty="0" smtClean="0"/>
          </a:p>
          <a:p>
            <a:endParaRPr lang="nb-NO" dirty="0"/>
          </a:p>
          <a:p>
            <a:pPr marL="0" indent="0">
              <a:buNone/>
            </a:pPr>
            <a:r>
              <a:rPr lang="nb-NO" dirty="0" smtClean="0"/>
              <a:t>In </a:t>
            </a:r>
            <a:r>
              <a:rPr lang="nb-NO" dirty="0" err="1"/>
              <a:t>addition</a:t>
            </a:r>
            <a:r>
              <a:rPr lang="nb-NO" dirty="0"/>
              <a:t>, </a:t>
            </a:r>
            <a:r>
              <a:rPr lang="nb-NO" dirty="0" err="1"/>
              <a:t>these</a:t>
            </a:r>
            <a:r>
              <a:rPr lang="nb-NO" dirty="0"/>
              <a:t> </a:t>
            </a:r>
            <a:r>
              <a:rPr lang="nb-NO" dirty="0" err="1"/>
              <a:t>NuGet</a:t>
            </a:r>
            <a:r>
              <a:rPr lang="nb-NO" dirty="0"/>
              <a:t> </a:t>
            </a:r>
            <a:r>
              <a:rPr lang="nb-NO" dirty="0" err="1"/>
              <a:t>packages</a:t>
            </a:r>
            <a:r>
              <a:rPr lang="nb-NO" dirty="0"/>
              <a:t> </a:t>
            </a:r>
            <a:r>
              <a:rPr lang="nb-NO" dirty="0" err="1"/>
              <a:t>also</a:t>
            </a:r>
            <a:r>
              <a:rPr lang="nb-NO" dirty="0"/>
              <a:t> </a:t>
            </a:r>
            <a:r>
              <a:rPr lang="nb-NO" dirty="0" err="1"/>
              <a:t>install</a:t>
            </a:r>
            <a:r>
              <a:rPr lang="nb-NO" dirty="0"/>
              <a:t> </a:t>
            </a:r>
            <a:r>
              <a:rPr lang="nb-NO" dirty="0" err="1"/>
              <a:t>their</a:t>
            </a:r>
            <a:r>
              <a:rPr lang="nb-NO" dirty="0"/>
              <a:t> </a:t>
            </a:r>
            <a:r>
              <a:rPr lang="nb-NO" dirty="0" err="1"/>
              <a:t>own</a:t>
            </a:r>
            <a:r>
              <a:rPr lang="nb-NO" dirty="0"/>
              <a:t> </a:t>
            </a:r>
            <a:r>
              <a:rPr lang="nb-NO" dirty="0" err="1"/>
              <a:t>dependencies</a:t>
            </a:r>
            <a:r>
              <a:rPr lang="nb-NO" dirty="0"/>
              <a:t>.</a:t>
            </a: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Install</a:t>
            </a:r>
            <a:r>
              <a:rPr lang="nb-NO" dirty="0" smtClean="0"/>
              <a:t> </a:t>
            </a:r>
            <a:r>
              <a:rPr lang="nb-NO" dirty="0" err="1" smtClean="0"/>
              <a:t>NuGet</a:t>
            </a:r>
            <a:r>
              <a:rPr lang="nb-NO" dirty="0" smtClean="0"/>
              <a:t> </a:t>
            </a:r>
            <a:r>
              <a:rPr lang="nb-NO" dirty="0" err="1" smtClean="0"/>
              <a:t>Packages</a:t>
            </a:r>
            <a:endParaRPr dirty="0"/>
          </a:p>
        </p:txBody>
      </p:sp>
    </p:spTree>
    <p:extLst>
      <p:ext uri="{BB962C8B-B14F-4D97-AF65-F5344CB8AC3E}">
        <p14:creationId xmlns:p14="http://schemas.microsoft.com/office/powerpoint/2010/main" val="280061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Template Sopra Steria 2018">
      <a:dk1>
        <a:srgbClr val="000000"/>
      </a:dk1>
      <a:lt1>
        <a:srgbClr val="FFFFFF"/>
      </a:lt1>
      <a:dk2>
        <a:srgbClr val="555554"/>
      </a:dk2>
      <a:lt2>
        <a:srgbClr val="ECEDED"/>
      </a:lt2>
      <a:accent1>
        <a:srgbClr val="CF022B"/>
      </a:accent1>
      <a:accent2>
        <a:srgbClr val="7B7C7E"/>
      </a:accent2>
      <a:accent3>
        <a:srgbClr val="41738C"/>
      </a:accent3>
      <a:accent4>
        <a:srgbClr val="E1DACD"/>
      </a:accent4>
      <a:accent5>
        <a:srgbClr val="CAE0E8"/>
      </a:accent5>
      <a:accent6>
        <a:srgbClr val="E9DBDB"/>
      </a:accent6>
      <a:hlink>
        <a:srgbClr val="8C2350"/>
      </a:hlink>
      <a:folHlink>
        <a:srgbClr val="DA367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 Sopra Steria PPT Template" id="{22E818E0-7F09-4CED-808E-6EF7F002DD2C}" vid="{86A8A07C-A038-4619-8EFD-51FA71ED18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EBBF2F27F75C4FB7398C02F7EC5E71" ma:contentTypeVersion="10" ma:contentTypeDescription="Create a new document." ma:contentTypeScope="" ma:versionID="af32e6e6c839e839fa1f2ddf1143c0e7">
  <xsd:schema xmlns:xsd="http://www.w3.org/2001/XMLSchema" xmlns:xs="http://www.w3.org/2001/XMLSchema" xmlns:p="http://schemas.microsoft.com/office/2006/metadata/properties" xmlns:ns2="21f1b9a1-a14a-4bc7-a26e-d14c8d65680a" xmlns:ns3="c08ce4cc-dab1-4379-85e4-9d82848824b4" xmlns:ns4="0bcf754d-9d7a-4c89-b56d-8c7ee0da1d69" targetNamespace="http://schemas.microsoft.com/office/2006/metadata/properties" ma:root="true" ma:fieldsID="15a06fe0fd522e9a715954540ff24655" ns2:_="" ns3:_="" ns4:_="">
    <xsd:import namespace="21f1b9a1-a14a-4bc7-a26e-d14c8d65680a"/>
    <xsd:import namespace="c08ce4cc-dab1-4379-85e4-9d82848824b4"/>
    <xsd:import namespace="0bcf754d-9d7a-4c89-b56d-8c7ee0da1d69"/>
    <xsd:element name="properties">
      <xsd:complexType>
        <xsd:sequence>
          <xsd:element name="documentManagement">
            <xsd:complexType>
              <xsd:all>
                <xsd:element ref="ns2:Description_x0020__x0028_doc_x0029_" minOccurs="0"/>
                <xsd:element ref="ns2:m7b91fbce3df4f5da115d1433180bceb" minOccurs="0"/>
                <xsd:element ref="ns2:TaxCatchAll" minOccurs="0"/>
                <xsd:element ref="ns2:TaxCatchAllLabel" minOccurs="0"/>
                <xsd:element ref="ns2:jfd51d9e2b464e40b8a7b13280b9089c" minOccurs="0"/>
                <xsd:element ref="ns2:e16ca6858a6d4e1eb1b2576b3483cc38" minOccurs="0"/>
                <xsd:element ref="ns2:cb7384e601db497bbb88b8939feae4db" minOccurs="0"/>
                <xsd:element ref="ns2:Sensitivity_x0020_level" minOccurs="0"/>
                <xsd:element ref="ns3:MediaServiceAutoTags" minOccurs="0"/>
                <xsd:element ref="ns3:MediaServiceOCR" minOccurs="0"/>
                <xsd:element ref="ns3:MediaServiceLocation"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f1b9a1-a14a-4bc7-a26e-d14c8d65680a" elementFormDefault="qualified">
    <xsd:import namespace="http://schemas.microsoft.com/office/2006/documentManagement/types"/>
    <xsd:import namespace="http://schemas.microsoft.com/office/infopath/2007/PartnerControls"/>
    <xsd:element name="Description_x0020__x0028_doc_x0029_" ma:index="8" nillable="true" ma:displayName="Description (doc)" ma:description="Describes the content of this document." ma:internalName="Description_x0020__x0028_doc_x0029_">
      <xsd:simpleType>
        <xsd:restriction base="dms:Note">
          <xsd:maxLength value="255"/>
        </xsd:restriction>
      </xsd:simpleType>
    </xsd:element>
    <xsd:element name="m7b91fbce3df4f5da115d1433180bceb" ma:index="9" nillable="true" ma:taxonomy="true" ma:internalName="m7b91fbce3df4f5da115d1433180bceb" ma:taxonomyFieldName="Document_x0020_type" ma:displayName="Document type" ma:readOnly="false" ma:default="" ma:fieldId="{67b91fbc-e3df-4f5d-a115-d1433180bceb}" ma:taxonomyMulti="true" ma:sspId="000e2059-5ee7-47e9-8d7c-e5c5b9f97e02" ma:termSetId="b41fe23d-2ab6-46db-841a-cbc15ff164f4" ma:anchorId="00000000-0000-0000-0000-000000000000" ma:open="false" ma:isKeyword="false">
      <xsd:complexType>
        <xsd:sequence>
          <xsd:element ref="pc:Terms" minOccurs="0" maxOccurs="1"/>
        </xsd:sequence>
      </xsd:complexType>
    </xsd:element>
    <xsd:element name="TaxCatchAll" ma:index="10" nillable="true" ma:displayName="Taxonomy Catch All Column" ma:description="" ma:hidden="true" ma:list="{1a25ee16-933c-4828-8c73-215ecf0b6e78}" ma:internalName="TaxCatchAll" ma:showField="CatchAllData" ma:web="0bcf754d-9d7a-4c89-b56d-8c7ee0da1d6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1a25ee16-933c-4828-8c73-215ecf0b6e78}" ma:internalName="TaxCatchAllLabel" ma:readOnly="true" ma:showField="CatchAllDataLabel" ma:web="0bcf754d-9d7a-4c89-b56d-8c7ee0da1d69">
      <xsd:complexType>
        <xsd:complexContent>
          <xsd:extension base="dms:MultiChoiceLookup">
            <xsd:sequence>
              <xsd:element name="Value" type="dms:Lookup" maxOccurs="unbounded" minOccurs="0" nillable="true"/>
            </xsd:sequence>
          </xsd:extension>
        </xsd:complexContent>
      </xsd:complexType>
    </xsd:element>
    <xsd:element name="jfd51d9e2b464e40b8a7b13280b9089c" ma:index="13" nillable="true" ma:taxonomy="true" ma:internalName="jfd51d9e2b464e40b8a7b13280b9089c" ma:taxonomyFieldName="Community" ma:displayName="Community" ma:readOnly="false" ma:default="" ma:fieldId="{3fd51d9e-2b46-4e40-b8a7-b13280b9089c}" ma:taxonomyMulti="true" ma:sspId="000e2059-5ee7-47e9-8d7c-e5c5b9f97e02" ma:termSetId="cbff4a31-9767-48d3-9f7e-7d5fae8965aa" ma:anchorId="00000000-0000-0000-0000-000000000000" ma:open="false" ma:isKeyword="false">
      <xsd:complexType>
        <xsd:sequence>
          <xsd:element ref="pc:Terms" minOccurs="0" maxOccurs="1"/>
        </xsd:sequence>
      </xsd:complexType>
    </xsd:element>
    <xsd:element name="e16ca6858a6d4e1eb1b2576b3483cc38" ma:index="15" nillable="true" ma:taxonomy="true" ma:internalName="e16ca6858a6d4e1eb1b2576b3483cc38" ma:taxonomyFieldName="Steria_x0020_location" ma:displayName="Steria location" ma:readOnly="false" ma:default="" ma:fieldId="{e16ca685-8a6d-4e1e-b1b2-576b3483cc38}" ma:taxonomyMulti="true" ma:sspId="000e2059-5ee7-47e9-8d7c-e5c5b9f97e02" ma:termSetId="06fb51a1-70d9-4608-80ae-c46ce699b39a" ma:anchorId="00000000-0000-0000-0000-000000000000" ma:open="false" ma:isKeyword="false">
      <xsd:complexType>
        <xsd:sequence>
          <xsd:element ref="pc:Terms" minOccurs="0" maxOccurs="1"/>
        </xsd:sequence>
      </xsd:complexType>
    </xsd:element>
    <xsd:element name="cb7384e601db497bbb88b8939feae4db" ma:index="17" nillable="true" ma:taxonomy="true" ma:internalName="cb7384e601db497bbb88b8939feae4db" ma:taxonomyFieldName="Languages" ma:displayName="Languages" ma:readOnly="false" ma:default="" ma:fieldId="{cb7384e6-01db-497b-bb88-b8939feae4db}" ma:taxonomyMulti="true" ma:sspId="000e2059-5ee7-47e9-8d7c-e5c5b9f97e02" ma:termSetId="5d5e187e-ca10-44f3-ac34-13e5ac42fd40" ma:anchorId="00000000-0000-0000-0000-000000000000" ma:open="false" ma:isKeyword="false">
      <xsd:complexType>
        <xsd:sequence>
          <xsd:element ref="pc:Terms" minOccurs="0" maxOccurs="1"/>
        </xsd:sequence>
      </xsd:complexType>
    </xsd:element>
    <xsd:element name="Sensitivity_x0020_level" ma:index="19" nillable="true" ma:displayName="Sensitivity level" ma:description="Choose the sensitivity level of your document." ma:format="Dropdown" ma:hidden="true" ma:internalName="Sensitivity_x0020_level" ma:readOnly="false">
      <xsd:simpleType>
        <xsd:restriction base="dms:Choice">
          <xsd:enumeration value="Open - None or Public"/>
          <xsd:enumeration value="Level 1 - For internal use only"/>
          <xsd:enumeration value="Level 2 - In confidence"/>
          <xsd:enumeration value="Level 3 - In strictest confidence"/>
        </xsd:restriction>
      </xsd:simpleType>
    </xsd:element>
  </xsd:schema>
  <xsd:schema xmlns:xsd="http://www.w3.org/2001/XMLSchema" xmlns:xs="http://www.w3.org/2001/XMLSchema" xmlns:dms="http://schemas.microsoft.com/office/2006/documentManagement/types" xmlns:pc="http://schemas.microsoft.com/office/infopath/2007/PartnerControls" targetNamespace="c08ce4cc-dab1-4379-85e4-9d82848824b4" elementFormDefault="qualified">
    <xsd:import namespace="http://schemas.microsoft.com/office/2006/documentManagement/types"/>
    <xsd:import namespace="http://schemas.microsoft.com/office/infopath/2007/PartnerControls"/>
    <xsd:element name="MediaServiceAutoTags" ma:index="20" nillable="true" ma:displayName="MediaServiceAutoTags" ma:description="" ma:internalName="MediaServiceAutoTags" ma:readOnly="true">
      <xsd:simpleType>
        <xsd:restriction base="dms:Text"/>
      </xsd:simpleType>
    </xsd:element>
    <xsd:element name="MediaServiceOCR" ma:index="21" nillable="true" ma:displayName="MediaServiceOCR" ma:internalName="MediaServiceOCR" ma:readOnly="true">
      <xsd:simpleType>
        <xsd:restriction base="dms:Note">
          <xsd:maxLength value="255"/>
        </xsd:restriction>
      </xsd:simpleType>
    </xsd:element>
    <xsd:element name="MediaServiceLocation" ma:index="22" nillable="true" ma:displayName="MediaServiceLocation" ma:internalName="MediaServiceLocation" ma:readOnly="true">
      <xsd:simpleType>
        <xsd:restriction base="dms:Text"/>
      </xsd:simpleType>
    </xsd:element>
    <xsd:element name="MediaServiceMetadata" ma:index="23" nillable="true" ma:displayName="MediaServiceMetadata" ma:description="" ma:hidden="true" ma:internalName="MediaServiceMetadata" ma:readOnly="true">
      <xsd:simpleType>
        <xsd:restriction base="dms:Note"/>
      </xsd:simpleType>
    </xsd:element>
    <xsd:element name="MediaServiceFastMetadata" ma:index="24" nillable="true" ma:displayName="MediaServiceFastMetadata" ma:description="" ma:hidden="true" ma:internalName="MediaServiceFastMetadata" ma:readOnly="true">
      <xsd:simpleType>
        <xsd:restriction base="dms:Note"/>
      </xsd:simpleType>
    </xsd:element>
    <xsd:element name="MediaServiceDateTaken" ma:index="25" nillable="true" ma:displayName="MediaServiceDateTaken" ma:description="" ma:hidden="true" ma:internalName="MediaServiceDateTaken"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GenerationTime" ma:index="27"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cf754d-9d7a-4c89-b56d-8c7ee0da1d69" elementFormDefault="qualified">
    <xsd:import namespace="http://schemas.microsoft.com/office/2006/documentManagement/types"/>
    <xsd:import namespace="http://schemas.microsoft.com/office/infopath/2007/PartnerControls"/>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000e2059-5ee7-47e9-8d7c-e5c5b9f97e02" ContentTypeId="0x0101"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21f1b9a1-a14a-4bc7-a26e-d14c8d65680a"/>
    <jfd51d9e2b464e40b8a7b13280b9089c xmlns="21f1b9a1-a14a-4bc7-a26e-d14c8d65680a">
      <Terms xmlns="http://schemas.microsoft.com/office/infopath/2007/PartnerControls"/>
    </jfd51d9e2b464e40b8a7b13280b9089c>
    <Sensitivity_x0020_level xmlns="21f1b9a1-a14a-4bc7-a26e-d14c8d65680a" xsi:nil="true"/>
    <m7b91fbce3df4f5da115d1433180bceb xmlns="21f1b9a1-a14a-4bc7-a26e-d14c8d65680a">
      <Terms xmlns="http://schemas.microsoft.com/office/infopath/2007/PartnerControls"/>
    </m7b91fbce3df4f5da115d1433180bceb>
    <e16ca6858a6d4e1eb1b2576b3483cc38 xmlns="21f1b9a1-a14a-4bc7-a26e-d14c8d65680a">
      <Terms xmlns="http://schemas.microsoft.com/office/infopath/2007/PartnerControls"/>
    </e16ca6858a6d4e1eb1b2576b3483cc38>
    <cb7384e601db497bbb88b8939feae4db xmlns="21f1b9a1-a14a-4bc7-a26e-d14c8d65680a">
      <Terms xmlns="http://schemas.microsoft.com/office/infopath/2007/PartnerControls"/>
    </cb7384e601db497bbb88b8939feae4db>
    <Description_x0020__x0028_doc_x0029_ xmlns="21f1b9a1-a14a-4bc7-a26e-d14c8d65680a" xsi:nil="true"/>
    <SharedWithUsers xmlns="0bcf754d-9d7a-4c89-b56d-8c7ee0da1d69">
      <UserInfo>
        <DisplayName>NORDLI Jorn</DisplayName>
        <AccountId>2128</AccountId>
        <AccountType/>
      </UserInfo>
    </SharedWithUsers>
  </documentManagement>
</p:properties>
</file>

<file path=customXml/itemProps1.xml><?xml version="1.0" encoding="utf-8"?>
<ds:datastoreItem xmlns:ds="http://schemas.openxmlformats.org/officeDocument/2006/customXml" ds:itemID="{6A99B85C-4649-45EB-9C99-946995F6ED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f1b9a1-a14a-4bc7-a26e-d14c8d65680a"/>
    <ds:schemaRef ds:uri="c08ce4cc-dab1-4379-85e4-9d82848824b4"/>
    <ds:schemaRef ds:uri="0bcf754d-9d7a-4c89-b56d-8c7ee0da1d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790B3D7-12B2-469F-B527-28BC20A38050}">
  <ds:schemaRefs>
    <ds:schemaRef ds:uri="Microsoft.SharePoint.Taxonomy.ContentTypeSync"/>
  </ds:schemaRefs>
</ds:datastoreItem>
</file>

<file path=customXml/itemProps3.xml><?xml version="1.0" encoding="utf-8"?>
<ds:datastoreItem xmlns:ds="http://schemas.openxmlformats.org/officeDocument/2006/customXml" ds:itemID="{006804B9-79B1-4F7A-BC8D-117F6AE5ADBD}">
  <ds:schemaRefs>
    <ds:schemaRef ds:uri="http://schemas.microsoft.com/sharepoint/v3/contenttype/forms"/>
  </ds:schemaRefs>
</ds:datastoreItem>
</file>

<file path=customXml/itemProps4.xml><?xml version="1.0" encoding="utf-8"?>
<ds:datastoreItem xmlns:ds="http://schemas.openxmlformats.org/officeDocument/2006/customXml" ds:itemID="{8EFC429F-5D6B-4866-82C2-C92254C4921B}">
  <ds:schemaRefs>
    <ds:schemaRef ds:uri="c08ce4cc-dab1-4379-85e4-9d82848824b4"/>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0bcf754d-9d7a-4c89-b56d-8c7ee0da1d69"/>
    <ds:schemaRef ds:uri="http://purl.org/dc/elements/1.1/"/>
    <ds:schemaRef ds:uri="http://schemas.microsoft.com/office/2006/metadata/properties"/>
    <ds:schemaRef ds:uri="21f1b9a1-a14a-4bc7-a26e-d14c8d65680a"/>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SC Sopra Steria PPT Template (1)</Template>
  <TotalTime>4529</TotalTime>
  <Words>564</Words>
  <Application>Microsoft Office PowerPoint</Application>
  <PresentationFormat>Widescreen</PresentationFormat>
  <Paragraphs>128</Paragraphs>
  <Slides>20</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Calibri Light</vt:lpstr>
      <vt:lpstr>Cat</vt:lpstr>
      <vt:lpstr>Mangal</vt:lpstr>
      <vt:lpstr>Roboto</vt:lpstr>
      <vt:lpstr>Source Sans Pro</vt:lpstr>
      <vt:lpstr>Tahoma</vt:lpstr>
      <vt:lpstr>Office Theme</vt:lpstr>
      <vt:lpstr>PowerPoint Presentation</vt:lpstr>
      <vt:lpstr>Agenda</vt:lpstr>
      <vt:lpstr>MONICA B. TVEDT, AVDELINGSLEDER</vt:lpstr>
      <vt:lpstr>PowerPoint Presentation</vt:lpstr>
      <vt:lpstr>PowerPoint Presentation</vt:lpstr>
      <vt:lpstr>PowerPoint Presentation</vt:lpstr>
      <vt:lpstr>Azure – Mobile Apps</vt:lpstr>
      <vt:lpstr>Workshop: Creating our initial App</vt:lpstr>
      <vt:lpstr>Workshop: Install NuGet Packages</vt:lpstr>
      <vt:lpstr>Workshop: Creating our Startup Page</vt:lpstr>
      <vt:lpstr>Workshop: Creating our Onboarding Layout</vt:lpstr>
      <vt:lpstr>PowerPoint Presentation</vt:lpstr>
      <vt:lpstr>Workshop: Adding our sign in buttons</vt:lpstr>
      <vt:lpstr>PowerPoint Presentation</vt:lpstr>
      <vt:lpstr>Workshop: Using the CarouselView</vt:lpstr>
      <vt:lpstr>PowerPoint Presentation</vt:lpstr>
      <vt:lpstr>PowerPoint Presentation</vt:lpstr>
      <vt:lpstr>PowerPoint Presentation</vt:lpstr>
      <vt:lpstr>PowerPoint Presentation</vt:lpstr>
      <vt:lpstr>PowerPoint Presentation</vt:lpstr>
    </vt:vector>
  </TitlesOfParts>
  <Company>SopraSteria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TVEDT Monica</dc:creator>
  <cp:lastModifiedBy>TVEDT Monica</cp:lastModifiedBy>
  <cp:revision>177</cp:revision>
  <cp:lastPrinted>2017-11-26T10:34:55Z</cp:lastPrinted>
  <dcterms:created xsi:type="dcterms:W3CDTF">2018-12-11T12:04:13Z</dcterms:created>
  <dcterms:modified xsi:type="dcterms:W3CDTF">2019-01-10T11:47:12Z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0x01010041EBBF2F27F75C4FB7398C02F7EC5E71</vt:lpwstr>
  </property>
  <property fmtid="{D5CDD505-2E9C-101B-9397-08002B2CF9AE}" pid="3" name="Community">
    <vt:lpwstr/>
  </property>
  <property fmtid="{D5CDD505-2E9C-101B-9397-08002B2CF9AE}" pid="4" name="Languages">
    <vt:lpwstr/>
  </property>
  <property fmtid="{D5CDD505-2E9C-101B-9397-08002B2CF9AE}" pid="5" name="Steria location">
    <vt:lpwstr/>
  </property>
  <property fmtid="{D5CDD505-2E9C-101B-9397-08002B2CF9AE}" pid="6" name="Document type">
    <vt:lpwstr/>
  </property>
</Properties>
</file>